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0" r:id="rId1"/>
  </p:sldMasterIdLst>
  <p:notesMasterIdLst>
    <p:notesMasterId r:id="rId11"/>
  </p:notesMasterIdLst>
  <p:handoutMasterIdLst>
    <p:handoutMasterId r:id="rId12"/>
  </p:handoutMasterIdLst>
  <p:sldIdLst>
    <p:sldId id="478" r:id="rId2"/>
    <p:sldId id="479" r:id="rId3"/>
    <p:sldId id="480" r:id="rId4"/>
    <p:sldId id="481" r:id="rId5"/>
    <p:sldId id="482" r:id="rId6"/>
    <p:sldId id="483" r:id="rId7"/>
    <p:sldId id="484" r:id="rId8"/>
    <p:sldId id="485" r:id="rId9"/>
    <p:sldId id="477" r:id="rId10"/>
  </p:sldIdLst>
  <p:sldSz cx="10058400" cy="7772400"/>
  <p:notesSz cx="6858000" cy="9144000"/>
  <p:defaultTextStyle>
    <a:defPPr>
      <a:defRPr lang="en-US"/>
    </a:defPPr>
    <a:lvl1pPr marL="0" algn="l" defTabSz="1018824" rtl="0" eaLnBrk="1" latinLnBrk="0" hangingPunct="1">
      <a:defRPr sz="2006" kern="1200">
        <a:solidFill>
          <a:schemeClr val="tx1"/>
        </a:solidFill>
        <a:latin typeface="+mn-lt"/>
        <a:ea typeface="+mn-ea"/>
        <a:cs typeface="+mn-cs"/>
      </a:defRPr>
    </a:lvl1pPr>
    <a:lvl2pPr marL="509412" algn="l" defTabSz="1018824" rtl="0" eaLnBrk="1" latinLnBrk="0" hangingPunct="1">
      <a:defRPr sz="2006" kern="1200">
        <a:solidFill>
          <a:schemeClr val="tx1"/>
        </a:solidFill>
        <a:latin typeface="+mn-lt"/>
        <a:ea typeface="+mn-ea"/>
        <a:cs typeface="+mn-cs"/>
      </a:defRPr>
    </a:lvl2pPr>
    <a:lvl3pPr marL="1018824" algn="l" defTabSz="1018824" rtl="0" eaLnBrk="1" latinLnBrk="0" hangingPunct="1">
      <a:defRPr sz="2006" kern="1200">
        <a:solidFill>
          <a:schemeClr val="tx1"/>
        </a:solidFill>
        <a:latin typeface="+mn-lt"/>
        <a:ea typeface="+mn-ea"/>
        <a:cs typeface="+mn-cs"/>
      </a:defRPr>
    </a:lvl3pPr>
    <a:lvl4pPr marL="1528237" algn="l" defTabSz="1018824" rtl="0" eaLnBrk="1" latinLnBrk="0" hangingPunct="1">
      <a:defRPr sz="2006" kern="1200">
        <a:solidFill>
          <a:schemeClr val="tx1"/>
        </a:solidFill>
        <a:latin typeface="+mn-lt"/>
        <a:ea typeface="+mn-ea"/>
        <a:cs typeface="+mn-cs"/>
      </a:defRPr>
    </a:lvl4pPr>
    <a:lvl5pPr marL="2037649" algn="l" defTabSz="1018824" rtl="0" eaLnBrk="1" latinLnBrk="0" hangingPunct="1">
      <a:defRPr sz="2006" kern="1200">
        <a:solidFill>
          <a:schemeClr val="tx1"/>
        </a:solidFill>
        <a:latin typeface="+mn-lt"/>
        <a:ea typeface="+mn-ea"/>
        <a:cs typeface="+mn-cs"/>
      </a:defRPr>
    </a:lvl5pPr>
    <a:lvl6pPr marL="2547061" algn="l" defTabSz="1018824" rtl="0" eaLnBrk="1" latinLnBrk="0" hangingPunct="1">
      <a:defRPr sz="2006" kern="1200">
        <a:solidFill>
          <a:schemeClr val="tx1"/>
        </a:solidFill>
        <a:latin typeface="+mn-lt"/>
        <a:ea typeface="+mn-ea"/>
        <a:cs typeface="+mn-cs"/>
      </a:defRPr>
    </a:lvl6pPr>
    <a:lvl7pPr marL="3056473" algn="l" defTabSz="1018824" rtl="0" eaLnBrk="1" latinLnBrk="0" hangingPunct="1">
      <a:defRPr sz="2006" kern="1200">
        <a:solidFill>
          <a:schemeClr val="tx1"/>
        </a:solidFill>
        <a:latin typeface="+mn-lt"/>
        <a:ea typeface="+mn-ea"/>
        <a:cs typeface="+mn-cs"/>
      </a:defRPr>
    </a:lvl7pPr>
    <a:lvl8pPr marL="3565886" algn="l" defTabSz="1018824" rtl="0" eaLnBrk="1" latinLnBrk="0" hangingPunct="1">
      <a:defRPr sz="2006" kern="1200">
        <a:solidFill>
          <a:schemeClr val="tx1"/>
        </a:solidFill>
        <a:latin typeface="+mn-lt"/>
        <a:ea typeface="+mn-ea"/>
        <a:cs typeface="+mn-cs"/>
      </a:defRPr>
    </a:lvl8pPr>
    <a:lvl9pPr marL="4075298" algn="l" defTabSz="1018824" rtl="0" eaLnBrk="1" latinLnBrk="0" hangingPunct="1">
      <a:defRPr sz="2006"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16" userDrawn="1">
          <p15:clr>
            <a:srgbClr val="A4A3A4"/>
          </p15:clr>
        </p15:guide>
        <p15:guide id="2" orient="horz" pos="2548" userDrawn="1">
          <p15:clr>
            <a:srgbClr val="A4A3A4"/>
          </p15:clr>
        </p15:guide>
        <p15:guide id="3" pos="3168">
          <p15:clr>
            <a:srgbClr val="A4A3A4"/>
          </p15:clr>
        </p15:guide>
        <p15:guide id="4" orient="horz" pos="906" userDrawn="1">
          <p15:clr>
            <a:srgbClr val="A4A3A4"/>
          </p15:clr>
        </p15:guide>
        <p15:guide id="5" orient="horz" pos="997"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ZGI KARAKAS" initials="EK" lastIdx="1" clrIdx="0">
    <p:extLst>
      <p:ext uri="{19B8F6BF-5375-455C-9EA6-DF929625EA0E}">
        <p15:presenceInfo xmlns:p15="http://schemas.microsoft.com/office/powerpoint/2012/main" userId="115144ad-00d5-42b8-9849-9ee5e72de6e4" providerId="Windows Live"/>
      </p:ext>
    </p:extLst>
  </p:cmAuthor>
  <p:cmAuthor id="2" name="EZGI KARAKAS" initials="EK [2]" lastIdx="14" clrIdx="1">
    <p:extLst>
      <p:ext uri="{19B8F6BF-5375-455C-9EA6-DF929625EA0E}">
        <p15:presenceInfo xmlns:p15="http://schemas.microsoft.com/office/powerpoint/2012/main" userId="S::ezkarakas@ku.edu.tr::115144ad-00d5-42b8-9849-9ee5e72de6e4" providerId="AD"/>
      </p:ext>
    </p:extLst>
  </p:cmAuthor>
  <p:cmAuthor id="3" name="OMER AKKENTLİ" initials="OA" lastIdx="1" clrIdx="2">
    <p:extLst>
      <p:ext uri="{19B8F6BF-5375-455C-9EA6-DF929625EA0E}">
        <p15:presenceInfo xmlns:p15="http://schemas.microsoft.com/office/powerpoint/2012/main" userId="cd6beceda73c4a1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8EECC"/>
    <a:srgbClr val="A6E4AC"/>
    <a:srgbClr val="E1EDF6"/>
    <a:srgbClr val="7F83A3"/>
    <a:srgbClr val="FFFFFF"/>
    <a:srgbClr val="014468"/>
    <a:srgbClr val="060D1D"/>
    <a:srgbClr val="F1F4FF"/>
    <a:srgbClr val="EAEFF9"/>
    <a:srgbClr val="4E4C5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D5ABB26-0587-4C30-8999-92F81FD0307C}">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46" autoAdjust="0"/>
    <p:restoredTop sz="93133"/>
  </p:normalViewPr>
  <p:slideViewPr>
    <p:cSldViewPr snapToGrid="0" snapToObjects="1">
      <p:cViewPr>
        <p:scale>
          <a:sx n="69" d="100"/>
          <a:sy n="69" d="100"/>
        </p:scale>
        <p:origin x="1349" y="72"/>
      </p:cViewPr>
      <p:guideLst>
        <p:guide orient="horz" pos="816"/>
        <p:guide orient="horz" pos="2548"/>
        <p:guide pos="3168"/>
        <p:guide orient="horz" pos="906"/>
        <p:guide orient="horz" pos="997"/>
      </p:guideLst>
    </p:cSldViewPr>
  </p:slideViewPr>
  <p:notesTextViewPr>
    <p:cViewPr>
      <p:scale>
        <a:sx n="1" d="1"/>
        <a:sy n="1" d="1"/>
      </p:scale>
      <p:origin x="0" y="0"/>
    </p:cViewPr>
  </p:notesTextViewPr>
  <p:notesViewPr>
    <p:cSldViewPr snapToGrid="0" snapToObjects="1">
      <p:cViewPr varScale="1">
        <p:scale>
          <a:sx n="97" d="100"/>
          <a:sy n="97" d="100"/>
        </p:scale>
        <p:origin x="3688" y="2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image" Target="../media/image9.wmf"/><Relationship Id="rId1" Type="http://schemas.openxmlformats.org/officeDocument/2006/relationships/image" Target="../media/image8.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1F2E0FB-196B-4259-9A65-4664E15D1492}" type="datetimeFigureOut">
              <a:rPr lang="en-GB" smtClean="0"/>
              <a:t>18/09/2020</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65FBD23-26D5-4F3C-8FA5-ED528112B3E3}" type="slidenum">
              <a:rPr lang="en-GB" smtClean="0"/>
              <a:t>‹#›</a:t>
            </a:fld>
            <a:endParaRPr lang="en-GB"/>
          </a:p>
        </p:txBody>
      </p:sp>
    </p:spTree>
    <p:extLst>
      <p:ext uri="{BB962C8B-B14F-4D97-AF65-F5344CB8AC3E}">
        <p14:creationId xmlns:p14="http://schemas.microsoft.com/office/powerpoint/2010/main" val="953965587"/>
      </p:ext>
    </p:extLst>
  </p:cSld>
  <p:clrMap bg1="lt1" tx1="dk1" bg2="lt2" tx2="dk2" accent1="accent1" accent2="accent2" accent3="accent3" accent4="accent4" accent5="accent5" accent6="accent6" hlink="hlink" folHlink="folHlink"/>
</p:handoutMaster>
</file>

<file path=ppt/media/image10.wmf>
</file>

<file path=ppt/media/image4.jpg>
</file>

<file path=ppt/media/image5.png>
</file>

<file path=ppt/media/image6.png>
</file>

<file path=ppt/media/image7.png>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BF3465-8EE3-6544-9F1E-2B5C8D2A6737}" type="datetimeFigureOut">
              <a:rPr lang="en-US" smtClean="0"/>
              <a:t>9/18/2020</a:t>
            </a:fld>
            <a:endParaRPr lang="en-US"/>
          </a:p>
        </p:txBody>
      </p:sp>
      <p:sp>
        <p:nvSpPr>
          <p:cNvPr id="4" name="Slide Image Placeholder 3"/>
          <p:cNvSpPr>
            <a:spLocks noGrp="1" noRot="1" noChangeAspect="1"/>
          </p:cNvSpPr>
          <p:nvPr>
            <p:ph type="sldImg" idx="2"/>
          </p:nvPr>
        </p:nvSpPr>
        <p:spPr>
          <a:xfrm>
            <a:off x="1431925" y="1143000"/>
            <a:ext cx="3994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0C88EE-3F11-A447-8385-356FF0368390}" type="slidenum">
              <a:rPr lang="en-US" smtClean="0"/>
              <a:t>‹#›</a:t>
            </a:fld>
            <a:endParaRPr lang="en-US"/>
          </a:p>
        </p:txBody>
      </p:sp>
    </p:spTree>
    <p:extLst>
      <p:ext uri="{BB962C8B-B14F-4D97-AF65-F5344CB8AC3E}">
        <p14:creationId xmlns:p14="http://schemas.microsoft.com/office/powerpoint/2010/main" val="3700083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750C88EE-3F11-A447-8385-356FF0368390}" type="slidenum">
              <a:rPr lang="en-US" smtClean="0"/>
              <a:t>6</a:t>
            </a:fld>
            <a:endParaRPr lang="en-US"/>
          </a:p>
        </p:txBody>
      </p:sp>
    </p:spTree>
    <p:extLst>
      <p:ext uri="{BB962C8B-B14F-4D97-AF65-F5344CB8AC3E}">
        <p14:creationId xmlns:p14="http://schemas.microsoft.com/office/powerpoint/2010/main" val="8229175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750C88EE-3F11-A447-8385-356FF0368390}" type="slidenum">
              <a:rPr lang="en-US" smtClean="0"/>
              <a:t>7</a:t>
            </a:fld>
            <a:endParaRPr lang="en-US"/>
          </a:p>
        </p:txBody>
      </p:sp>
    </p:spTree>
    <p:extLst>
      <p:ext uri="{BB962C8B-B14F-4D97-AF65-F5344CB8AC3E}">
        <p14:creationId xmlns:p14="http://schemas.microsoft.com/office/powerpoint/2010/main" val="9551113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dirty="0"/>
          </a:p>
        </p:txBody>
      </p:sp>
      <p:sp>
        <p:nvSpPr>
          <p:cNvPr id="4" name="Slide Number Placeholder 3"/>
          <p:cNvSpPr>
            <a:spLocks noGrp="1"/>
          </p:cNvSpPr>
          <p:nvPr>
            <p:ph type="sldNum" sz="quarter" idx="10"/>
          </p:nvPr>
        </p:nvSpPr>
        <p:spPr/>
        <p:txBody>
          <a:bodyPr/>
          <a:lstStyle/>
          <a:p>
            <a:fld id="{750C88EE-3F11-A447-8385-356FF0368390}" type="slidenum">
              <a:rPr lang="en-US" smtClean="0"/>
              <a:t>8</a:t>
            </a:fld>
            <a:endParaRPr lang="en-US"/>
          </a:p>
        </p:txBody>
      </p:sp>
    </p:spTree>
    <p:extLst>
      <p:ext uri="{BB962C8B-B14F-4D97-AF65-F5344CB8AC3E}">
        <p14:creationId xmlns:p14="http://schemas.microsoft.com/office/powerpoint/2010/main" val="1942278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
    <p:spTree>
      <p:nvGrpSpPr>
        <p:cNvPr id="1" name=""/>
        <p:cNvGrpSpPr/>
        <p:nvPr/>
      </p:nvGrpSpPr>
      <p:grpSpPr>
        <a:xfrm>
          <a:off x="0" y="0"/>
          <a:ext cx="0" cy="0"/>
          <a:chOff x="0" y="0"/>
          <a:chExt cx="0" cy="0"/>
        </a:xfrm>
      </p:grpSpPr>
    </p:spTree>
    <p:extLst>
      <p:ext uri="{BB962C8B-B14F-4D97-AF65-F5344CB8AC3E}">
        <p14:creationId xmlns:p14="http://schemas.microsoft.com/office/powerpoint/2010/main" val="4608315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entral Heading/Subheading">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794934E5-AD30-FF42-BA59-A7C4C762D305}"/>
              </a:ext>
            </a:extLst>
          </p:cNvPr>
          <p:cNvSpPr>
            <a:spLocks noGrp="1"/>
          </p:cNvSpPr>
          <p:nvPr>
            <p:ph idx="1"/>
          </p:nvPr>
        </p:nvSpPr>
        <p:spPr>
          <a:xfrm>
            <a:off x="503201" y="2277794"/>
            <a:ext cx="9063412" cy="4220307"/>
          </a:xfrm>
          <a:prstGeom prst="rect">
            <a:avLst/>
          </a:prstGeom>
        </p:spPr>
        <p:txBody>
          <a:bodyPr/>
          <a:lstStyle>
            <a:lvl1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2pPr>
            <a:lvl3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3pPr>
            <a:lvl4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4pPr>
            <a:lvl5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2">
            <a:extLst>
              <a:ext uri="{FF2B5EF4-FFF2-40B4-BE49-F238E27FC236}">
                <a16:creationId xmlns:a16="http://schemas.microsoft.com/office/drawing/2014/main" id="{DBD7863B-A8BE-6E46-B9DB-033D4E1022B5}"/>
              </a:ext>
            </a:extLst>
          </p:cNvPr>
          <p:cNvSpPr>
            <a:spLocks noGrp="1"/>
          </p:cNvSpPr>
          <p:nvPr>
            <p:ph type="body" idx="10" hasCustomPrompt="1"/>
          </p:nvPr>
        </p:nvSpPr>
        <p:spPr>
          <a:xfrm>
            <a:off x="503201" y="1191047"/>
            <a:ext cx="9063412" cy="858478"/>
          </a:xfrm>
          <a:prstGeom prst="rect">
            <a:avLst/>
          </a:prstGeom>
        </p:spPr>
        <p:txBody>
          <a:bodyPr/>
          <a:lstStyle>
            <a:lvl1pPr marL="0" indent="0" algn="ctr"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Subtitle</a:t>
            </a:r>
          </a:p>
        </p:txBody>
      </p:sp>
      <p:sp>
        <p:nvSpPr>
          <p:cNvPr id="5" name="Title Placeholder 1">
            <a:extLst>
              <a:ext uri="{FF2B5EF4-FFF2-40B4-BE49-F238E27FC236}">
                <a16:creationId xmlns:a16="http://schemas.microsoft.com/office/drawing/2014/main" id="{FBC7EA4F-61E0-4543-93BE-02D8F87BC4DE}"/>
              </a:ext>
            </a:extLst>
          </p:cNvPr>
          <p:cNvSpPr>
            <a:spLocks noGrp="1"/>
          </p:cNvSpPr>
          <p:nvPr>
            <p:ph type="title" hasCustomPrompt="1"/>
          </p:nvPr>
        </p:nvSpPr>
        <p:spPr>
          <a:xfrm>
            <a:off x="503201" y="315116"/>
            <a:ext cx="9063412" cy="647239"/>
          </a:xfrm>
          <a:prstGeom prst="rect">
            <a:avLst/>
          </a:prstGeom>
        </p:spPr>
        <p:txBody>
          <a:bodyPr vert="horz" lIns="91440" tIns="45720" rIns="91440" bIns="45720" rtlCol="0" anchor="ctr">
            <a:normAutofit/>
          </a:bodyPr>
          <a:lstStyle>
            <a:lvl1pPr algn="ctr">
              <a:defRPr sz="1800" cap="all" baseline="0"/>
            </a:lvl1pPr>
          </a:lstStyle>
          <a:p>
            <a:r>
              <a:rPr lang="en-US" dirty="0"/>
              <a:t>CLICK TO EDIT MASTER TITLE STYLE</a:t>
            </a:r>
          </a:p>
        </p:txBody>
      </p:sp>
    </p:spTree>
    <p:extLst>
      <p:ext uri="{BB962C8B-B14F-4D97-AF65-F5344CB8AC3E}">
        <p14:creationId xmlns:p14="http://schemas.microsoft.com/office/powerpoint/2010/main" val="2382936103"/>
      </p:ext>
    </p:extLst>
  </p:cSld>
  <p:clrMapOvr>
    <a:masterClrMapping/>
  </p:clrMapOvr>
  <p:extLst mod="1">
    <p:ext uri="{DCECCB84-F9BA-43D5-87BE-67443E8EF086}">
      <p15:sldGuideLst xmlns:p15="http://schemas.microsoft.com/office/powerpoint/2012/main">
        <p15:guide id="1" orient="horz" pos="816"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Single Title Slide">
    <p:spTree>
      <p:nvGrpSpPr>
        <p:cNvPr id="1" name=""/>
        <p:cNvGrpSpPr/>
        <p:nvPr/>
      </p:nvGrpSpPr>
      <p:grpSpPr>
        <a:xfrm>
          <a:off x="0" y="0"/>
          <a:ext cx="0" cy="0"/>
          <a:chOff x="0" y="0"/>
          <a:chExt cx="0" cy="0"/>
        </a:xfrm>
      </p:grpSpPr>
      <p:sp>
        <p:nvSpPr>
          <p:cNvPr id="25" name="Title Placeholder 1">
            <a:extLst>
              <a:ext uri="{FF2B5EF4-FFF2-40B4-BE49-F238E27FC236}">
                <a16:creationId xmlns:a16="http://schemas.microsoft.com/office/drawing/2014/main" id="{7558D599-FC06-6C4A-BA50-EE0A915F292D}"/>
              </a:ext>
            </a:extLst>
          </p:cNvPr>
          <p:cNvSpPr>
            <a:spLocks noGrp="1"/>
          </p:cNvSpPr>
          <p:nvPr>
            <p:ph type="title" hasCustomPrompt="1"/>
          </p:nvPr>
        </p:nvSpPr>
        <p:spPr>
          <a:xfrm>
            <a:off x="503201" y="316035"/>
            <a:ext cx="9063412" cy="647239"/>
          </a:xfrm>
          <a:prstGeom prst="rect">
            <a:avLst/>
          </a:prstGeom>
        </p:spPr>
        <p:txBody>
          <a:bodyPr vert="horz" lIns="91440" tIns="45720" rIns="91440" bIns="45720" rtlCol="0" anchor="ctr">
            <a:normAutofit/>
          </a:bodyPr>
          <a:lstStyle>
            <a:lvl1pPr algn="l" defTabSz="1005840" rtl="0" eaLnBrk="1" latinLnBrk="0" hangingPunct="1">
              <a:lnSpc>
                <a:spcPct val="90000"/>
              </a:lnSpc>
              <a:spcBef>
                <a:spcPct val="0"/>
              </a:spcBef>
              <a:buNone/>
              <a:defRPr lang="en-US" sz="1800" kern="1200" spc="100" baseline="0" dirty="0">
                <a:solidFill>
                  <a:schemeClr val="tx1"/>
                </a:solidFill>
                <a:latin typeface="+mj-lt"/>
                <a:ea typeface="+mj-ea"/>
                <a:cs typeface="+mj-cs"/>
              </a:defRPr>
            </a:lvl1pPr>
          </a:lstStyle>
          <a:p>
            <a:r>
              <a:rPr lang="en-US" dirty="0"/>
              <a:t>CLICK TO EDIT MASTER TITLE STYLE</a:t>
            </a:r>
          </a:p>
        </p:txBody>
      </p:sp>
      <p:sp>
        <p:nvSpPr>
          <p:cNvPr id="27" name="Content Placeholder 2">
            <a:extLst>
              <a:ext uri="{FF2B5EF4-FFF2-40B4-BE49-F238E27FC236}">
                <a16:creationId xmlns:a16="http://schemas.microsoft.com/office/drawing/2014/main" id="{A7D3A1BE-C61D-014D-A845-F75683762D53}"/>
              </a:ext>
            </a:extLst>
          </p:cNvPr>
          <p:cNvSpPr>
            <a:spLocks noGrp="1"/>
          </p:cNvSpPr>
          <p:nvPr>
            <p:ph idx="1"/>
          </p:nvPr>
        </p:nvSpPr>
        <p:spPr>
          <a:xfrm>
            <a:off x="500026" y="1191418"/>
            <a:ext cx="9066587" cy="5459084"/>
          </a:xfrm>
          <a:prstGeom prst="rect">
            <a:avLst/>
          </a:prstGeom>
        </p:spPr>
        <p:txBody>
          <a:bodyPr/>
          <a:lstStyle>
            <a:lvl1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2pPr>
            <a:lvl3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3pPr>
            <a:lvl4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4pPr>
            <a:lvl5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object 5">
            <a:extLst>
              <a:ext uri="{FF2B5EF4-FFF2-40B4-BE49-F238E27FC236}">
                <a16:creationId xmlns:a16="http://schemas.microsoft.com/office/drawing/2014/main" id="{457FE1E5-4A91-0749-AA4D-9CB232137A9B}"/>
              </a:ext>
            </a:extLst>
          </p:cNvPr>
          <p:cNvSpPr/>
          <p:nvPr userDrawn="1"/>
        </p:nvSpPr>
        <p:spPr>
          <a:xfrm rot="5400000">
            <a:off x="911423" y="670203"/>
            <a:ext cx="42545" cy="659130"/>
          </a:xfrm>
          <a:custGeom>
            <a:avLst/>
            <a:gdLst/>
            <a:ahLst/>
            <a:cxnLst/>
            <a:rect l="l" t="t" r="r" b="b"/>
            <a:pathLst>
              <a:path w="42545" h="659129">
                <a:moveTo>
                  <a:pt x="19343" y="0"/>
                </a:moveTo>
                <a:lnTo>
                  <a:pt x="31180" y="56108"/>
                </a:lnTo>
                <a:lnTo>
                  <a:pt x="39638" y="110339"/>
                </a:lnTo>
                <a:lnTo>
                  <a:pt x="42440" y="164761"/>
                </a:lnTo>
                <a:lnTo>
                  <a:pt x="39272" y="219134"/>
                </a:lnTo>
                <a:lnTo>
                  <a:pt x="29821" y="273215"/>
                </a:lnTo>
                <a:lnTo>
                  <a:pt x="6770" y="395719"/>
                </a:lnTo>
                <a:lnTo>
                  <a:pt x="1677" y="444964"/>
                </a:lnTo>
                <a:lnTo>
                  <a:pt x="0" y="494269"/>
                </a:lnTo>
                <a:lnTo>
                  <a:pt x="2054" y="543525"/>
                </a:lnTo>
                <a:lnTo>
                  <a:pt x="8154" y="592620"/>
                </a:lnTo>
                <a:lnTo>
                  <a:pt x="19318" y="659028"/>
                </a:lnTo>
              </a:path>
            </a:pathLst>
          </a:custGeom>
          <a:ln w="12700">
            <a:solidFill>
              <a:srgbClr val="EE3454"/>
            </a:solidFill>
          </a:ln>
        </p:spPr>
        <p:txBody>
          <a:bodyPr wrap="square" lIns="0" tIns="0" rIns="0" bIns="0" rtlCol="0"/>
          <a:lstStyle/>
          <a:p>
            <a:endParaRPr/>
          </a:p>
        </p:txBody>
      </p:sp>
      <p:pic>
        <p:nvPicPr>
          <p:cNvPr id="6" name="Picture 5">
            <a:extLst>
              <a:ext uri="{FF2B5EF4-FFF2-40B4-BE49-F238E27FC236}">
                <a16:creationId xmlns:a16="http://schemas.microsoft.com/office/drawing/2014/main" id="{BA20F51D-72E6-A24C-95ED-CA7663AC1A1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59657" b="6218"/>
          <a:stretch/>
        </p:blipFill>
        <p:spPr>
          <a:xfrm>
            <a:off x="6000538" y="0"/>
            <a:ext cx="4057862" cy="7289129"/>
          </a:xfrm>
          <a:prstGeom prst="rect">
            <a:avLst/>
          </a:prstGeom>
        </p:spPr>
      </p:pic>
    </p:spTree>
    <p:extLst>
      <p:ext uri="{BB962C8B-B14F-4D97-AF65-F5344CB8AC3E}">
        <p14:creationId xmlns:p14="http://schemas.microsoft.com/office/powerpoint/2010/main" val="3214596586"/>
      </p:ext>
    </p:extLst>
  </p:cSld>
  <p:clrMapOvr>
    <a:masterClrMapping/>
  </p:clrMapOvr>
  <p:extLst mod="1">
    <p:ext uri="{DCECCB84-F9BA-43D5-87BE-67443E8EF086}">
      <p15:sldGuideLst xmlns:p15="http://schemas.microsoft.com/office/powerpoint/2012/main">
        <p15:guide id="1" orient="horz" pos="816">
          <p15:clr>
            <a:srgbClr val="FBAE40"/>
          </p15:clr>
        </p15:guide>
        <p15:guide id="2" pos="3168">
          <p15:clr>
            <a:srgbClr val="FBAE40"/>
          </p15:clr>
        </p15:guide>
        <p15:guide id="3" orient="horz" pos="2548">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Filler Divider">
    <p:bg>
      <p:bgPr>
        <a:blipFill dpi="0" rotWithShape="1">
          <a:blip r:embed="rId2">
            <a:alphaModFix amt="22000"/>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07751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sp>
        <p:nvSpPr>
          <p:cNvPr id="6" name="object 5">
            <a:extLst>
              <a:ext uri="{FF2B5EF4-FFF2-40B4-BE49-F238E27FC236}">
                <a16:creationId xmlns:a16="http://schemas.microsoft.com/office/drawing/2014/main" id="{A6A490B5-7EAE-A644-99B0-2F480FA6511F}"/>
              </a:ext>
            </a:extLst>
          </p:cNvPr>
          <p:cNvSpPr/>
          <p:nvPr userDrawn="1"/>
        </p:nvSpPr>
        <p:spPr>
          <a:xfrm>
            <a:off x="8814355" y="3917295"/>
            <a:ext cx="42545" cy="659130"/>
          </a:xfrm>
          <a:custGeom>
            <a:avLst/>
            <a:gdLst/>
            <a:ahLst/>
            <a:cxnLst/>
            <a:rect l="l" t="t" r="r" b="b"/>
            <a:pathLst>
              <a:path w="42545" h="659129">
                <a:moveTo>
                  <a:pt x="19343" y="0"/>
                </a:moveTo>
                <a:lnTo>
                  <a:pt x="31180" y="56108"/>
                </a:lnTo>
                <a:lnTo>
                  <a:pt x="39638" y="110339"/>
                </a:lnTo>
                <a:lnTo>
                  <a:pt x="42440" y="164761"/>
                </a:lnTo>
                <a:lnTo>
                  <a:pt x="39272" y="219134"/>
                </a:lnTo>
                <a:lnTo>
                  <a:pt x="29821" y="273215"/>
                </a:lnTo>
                <a:lnTo>
                  <a:pt x="6770" y="395719"/>
                </a:lnTo>
                <a:lnTo>
                  <a:pt x="1677" y="444964"/>
                </a:lnTo>
                <a:lnTo>
                  <a:pt x="0" y="494269"/>
                </a:lnTo>
                <a:lnTo>
                  <a:pt x="2054" y="543525"/>
                </a:lnTo>
                <a:lnTo>
                  <a:pt x="8154" y="592620"/>
                </a:lnTo>
                <a:lnTo>
                  <a:pt x="19318" y="659028"/>
                </a:lnTo>
              </a:path>
            </a:pathLst>
          </a:custGeom>
          <a:ln w="12700">
            <a:solidFill>
              <a:srgbClr val="EE3454"/>
            </a:solidFill>
          </a:ln>
        </p:spPr>
        <p:txBody>
          <a:bodyPr wrap="square" lIns="0" tIns="0" rIns="0" bIns="0" rtlCol="0"/>
          <a:lstStyle/>
          <a:p>
            <a:endParaRPr/>
          </a:p>
        </p:txBody>
      </p:sp>
      <p:sp>
        <p:nvSpPr>
          <p:cNvPr id="12" name="Content Placeholder 2">
            <a:extLst>
              <a:ext uri="{FF2B5EF4-FFF2-40B4-BE49-F238E27FC236}">
                <a16:creationId xmlns:a16="http://schemas.microsoft.com/office/drawing/2014/main" id="{A063B3F5-BD34-2246-9C26-665D3CCC8ECC}"/>
              </a:ext>
            </a:extLst>
          </p:cNvPr>
          <p:cNvSpPr>
            <a:spLocks noGrp="1"/>
          </p:cNvSpPr>
          <p:nvPr>
            <p:ph idx="1" hasCustomPrompt="1"/>
          </p:nvPr>
        </p:nvSpPr>
        <p:spPr>
          <a:xfrm>
            <a:off x="600075" y="3091264"/>
            <a:ext cx="8334986" cy="3963586"/>
          </a:xfrm>
          <a:prstGeom prst="rect">
            <a:avLst/>
          </a:prstGeom>
        </p:spPr>
        <p:txBody>
          <a:bodyPr/>
          <a:lstStyle>
            <a:lvl1pPr algn="r">
              <a:defRPr sz="35000" b="0" i="0">
                <a:solidFill>
                  <a:schemeClr val="tx1">
                    <a:lumMod val="40000"/>
                    <a:lumOff val="60000"/>
                  </a:schemeClr>
                </a:solidFill>
                <a:latin typeface="Josefin Sans Light" pitchFamily="2" charset="77"/>
              </a:defRPr>
            </a:lvl1pPr>
          </a:lstStyle>
          <a:p>
            <a:pPr lvl="0"/>
            <a:r>
              <a:rPr lang="en-US" dirty="0"/>
              <a:t>00</a:t>
            </a:r>
          </a:p>
        </p:txBody>
      </p:sp>
      <p:sp>
        <p:nvSpPr>
          <p:cNvPr id="10" name="Content Placeholder 3">
            <a:extLst>
              <a:ext uri="{FF2B5EF4-FFF2-40B4-BE49-F238E27FC236}">
                <a16:creationId xmlns:a16="http://schemas.microsoft.com/office/drawing/2014/main" id="{3CE6AF5D-A06F-8741-A9F3-7EE47B1F48EB}"/>
              </a:ext>
            </a:extLst>
          </p:cNvPr>
          <p:cNvSpPr>
            <a:spLocks noGrp="1"/>
          </p:cNvSpPr>
          <p:nvPr>
            <p:ph sz="half" idx="2" hasCustomPrompt="1"/>
          </p:nvPr>
        </p:nvSpPr>
        <p:spPr>
          <a:xfrm rot="5400000">
            <a:off x="7362677" y="5270056"/>
            <a:ext cx="3563221" cy="574778"/>
          </a:xfrm>
          <a:prstGeom prst="rect">
            <a:avLst/>
          </a:prstGeom>
        </p:spPr>
        <p:txBody>
          <a:bodyPr/>
          <a:lstStyle>
            <a:lvl1pPr>
              <a:defRPr sz="2200" cap="all" spc="200" baseline="0">
                <a:solidFill>
                  <a:schemeClr val="tx1">
                    <a:lumMod val="40000"/>
                    <a:lumOff val="60000"/>
                  </a:schemeClr>
                </a:solidFill>
                <a:latin typeface="+mj-lt"/>
              </a:defRPr>
            </a:lvl1pPr>
          </a:lstStyle>
          <a:p>
            <a:pPr lvl="0"/>
            <a:r>
              <a:rPr lang="en-US" dirty="0"/>
              <a:t>EDIT TITLE</a:t>
            </a:r>
          </a:p>
        </p:txBody>
      </p:sp>
      <p:sp>
        <p:nvSpPr>
          <p:cNvPr id="8" name="Text Placeholder 7"/>
          <p:cNvSpPr>
            <a:spLocks noGrp="1"/>
          </p:cNvSpPr>
          <p:nvPr>
            <p:ph type="body" sz="quarter" idx="10" hasCustomPrompt="1"/>
          </p:nvPr>
        </p:nvSpPr>
        <p:spPr>
          <a:xfrm>
            <a:off x="600075" y="727002"/>
            <a:ext cx="2677433" cy="1244691"/>
          </a:xfrm>
          <a:prstGeom prst="rect">
            <a:avLst/>
          </a:prstGeom>
        </p:spPr>
        <p:txBody>
          <a:bodyPr/>
          <a:lstStyle>
            <a:lvl1pPr>
              <a:lnSpc>
                <a:spcPct val="150000"/>
              </a:lnSpc>
              <a:defRPr lang="en-US" sz="1400" b="0" i="0" kern="1200" spc="100" baseline="0" dirty="0" smtClean="0">
                <a:solidFill>
                  <a:schemeClr val="tx1">
                    <a:lumMod val="40000"/>
                    <a:lumOff val="60000"/>
                  </a:schemeClr>
                </a:solidFill>
                <a:latin typeface="ProximaNova-Light" panose="02000506030000020004" pitchFamily="50" charset="0"/>
                <a:ea typeface="+mj-ea"/>
                <a:cs typeface="+mj-cs"/>
              </a:defRPr>
            </a:lvl1pPr>
          </a:lstStyle>
          <a:p>
            <a:r>
              <a:rPr lang="en-US" dirty="0"/>
              <a:t>Click to edit </a:t>
            </a:r>
            <a:br>
              <a:rPr lang="en-US" dirty="0"/>
            </a:br>
            <a:r>
              <a:rPr lang="en-US" dirty="0"/>
              <a:t>subtitle or </a:t>
            </a:r>
            <a:br>
              <a:rPr lang="en-US" dirty="0"/>
            </a:br>
            <a:r>
              <a:rPr lang="en-US" dirty="0"/>
              <a:t>call out section</a:t>
            </a:r>
          </a:p>
        </p:txBody>
      </p:sp>
    </p:spTree>
    <p:extLst>
      <p:ext uri="{BB962C8B-B14F-4D97-AF65-F5344CB8AC3E}">
        <p14:creationId xmlns:p14="http://schemas.microsoft.com/office/powerpoint/2010/main" val="12914681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ngle Title Slide">
    <p:spTree>
      <p:nvGrpSpPr>
        <p:cNvPr id="1" name=""/>
        <p:cNvGrpSpPr/>
        <p:nvPr/>
      </p:nvGrpSpPr>
      <p:grpSpPr>
        <a:xfrm>
          <a:off x="0" y="0"/>
          <a:ext cx="0" cy="0"/>
          <a:chOff x="0" y="0"/>
          <a:chExt cx="0" cy="0"/>
        </a:xfrm>
      </p:grpSpPr>
      <p:sp>
        <p:nvSpPr>
          <p:cNvPr id="25" name="Title Placeholder 1">
            <a:extLst>
              <a:ext uri="{FF2B5EF4-FFF2-40B4-BE49-F238E27FC236}">
                <a16:creationId xmlns:a16="http://schemas.microsoft.com/office/drawing/2014/main" id="{7558D599-FC06-6C4A-BA50-EE0A915F292D}"/>
              </a:ext>
            </a:extLst>
          </p:cNvPr>
          <p:cNvSpPr>
            <a:spLocks noGrp="1"/>
          </p:cNvSpPr>
          <p:nvPr>
            <p:ph type="title" hasCustomPrompt="1"/>
          </p:nvPr>
        </p:nvSpPr>
        <p:spPr>
          <a:xfrm>
            <a:off x="503201" y="316035"/>
            <a:ext cx="9063412" cy="647239"/>
          </a:xfrm>
          <a:prstGeom prst="rect">
            <a:avLst/>
          </a:prstGeom>
        </p:spPr>
        <p:txBody>
          <a:bodyPr vert="horz" lIns="91440" tIns="45720" rIns="91440" bIns="45720" rtlCol="0" anchor="ctr">
            <a:normAutofit/>
          </a:bodyPr>
          <a:lstStyle>
            <a:lvl1pPr algn="l" defTabSz="1005840" rtl="0" eaLnBrk="1" latinLnBrk="0" hangingPunct="1">
              <a:lnSpc>
                <a:spcPct val="90000"/>
              </a:lnSpc>
              <a:spcBef>
                <a:spcPct val="0"/>
              </a:spcBef>
              <a:buNone/>
              <a:defRPr lang="en-US" sz="1800" kern="1200" spc="100" baseline="0" dirty="0">
                <a:solidFill>
                  <a:schemeClr val="tx1"/>
                </a:solidFill>
                <a:latin typeface="+mj-lt"/>
                <a:ea typeface="+mj-ea"/>
                <a:cs typeface="+mj-cs"/>
              </a:defRPr>
            </a:lvl1pPr>
          </a:lstStyle>
          <a:p>
            <a:r>
              <a:rPr lang="en-US" dirty="0"/>
              <a:t>CLICK TO EDIT MASTER TITLE STYLE</a:t>
            </a:r>
          </a:p>
        </p:txBody>
      </p:sp>
      <p:sp>
        <p:nvSpPr>
          <p:cNvPr id="27" name="Content Placeholder 2">
            <a:extLst>
              <a:ext uri="{FF2B5EF4-FFF2-40B4-BE49-F238E27FC236}">
                <a16:creationId xmlns:a16="http://schemas.microsoft.com/office/drawing/2014/main" id="{A7D3A1BE-C61D-014D-A845-F75683762D53}"/>
              </a:ext>
            </a:extLst>
          </p:cNvPr>
          <p:cNvSpPr>
            <a:spLocks noGrp="1"/>
          </p:cNvSpPr>
          <p:nvPr>
            <p:ph idx="1"/>
          </p:nvPr>
        </p:nvSpPr>
        <p:spPr>
          <a:xfrm>
            <a:off x="500026" y="1191418"/>
            <a:ext cx="9066587" cy="5459084"/>
          </a:xfrm>
          <a:prstGeom prst="rect">
            <a:avLst/>
          </a:prstGeom>
        </p:spPr>
        <p:txBody>
          <a:bodyPr/>
          <a:lstStyle>
            <a:lvl1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2pPr>
            <a:lvl3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3pPr>
            <a:lvl4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4pPr>
            <a:lvl5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object 5">
            <a:extLst>
              <a:ext uri="{FF2B5EF4-FFF2-40B4-BE49-F238E27FC236}">
                <a16:creationId xmlns:a16="http://schemas.microsoft.com/office/drawing/2014/main" id="{457FE1E5-4A91-0749-AA4D-9CB232137A9B}"/>
              </a:ext>
            </a:extLst>
          </p:cNvPr>
          <p:cNvSpPr/>
          <p:nvPr userDrawn="1"/>
        </p:nvSpPr>
        <p:spPr>
          <a:xfrm rot="5400000">
            <a:off x="911423" y="670203"/>
            <a:ext cx="42545" cy="659130"/>
          </a:xfrm>
          <a:custGeom>
            <a:avLst/>
            <a:gdLst/>
            <a:ahLst/>
            <a:cxnLst/>
            <a:rect l="l" t="t" r="r" b="b"/>
            <a:pathLst>
              <a:path w="42545" h="659129">
                <a:moveTo>
                  <a:pt x="19343" y="0"/>
                </a:moveTo>
                <a:lnTo>
                  <a:pt x="31180" y="56108"/>
                </a:lnTo>
                <a:lnTo>
                  <a:pt x="39638" y="110339"/>
                </a:lnTo>
                <a:lnTo>
                  <a:pt x="42440" y="164761"/>
                </a:lnTo>
                <a:lnTo>
                  <a:pt x="39272" y="219134"/>
                </a:lnTo>
                <a:lnTo>
                  <a:pt x="29821" y="273215"/>
                </a:lnTo>
                <a:lnTo>
                  <a:pt x="6770" y="395719"/>
                </a:lnTo>
                <a:lnTo>
                  <a:pt x="1677" y="444964"/>
                </a:lnTo>
                <a:lnTo>
                  <a:pt x="0" y="494269"/>
                </a:lnTo>
                <a:lnTo>
                  <a:pt x="2054" y="543525"/>
                </a:lnTo>
                <a:lnTo>
                  <a:pt x="8154" y="592620"/>
                </a:lnTo>
                <a:lnTo>
                  <a:pt x="19318" y="659028"/>
                </a:lnTo>
              </a:path>
            </a:pathLst>
          </a:custGeom>
          <a:ln w="12700">
            <a:solidFill>
              <a:srgbClr val="EE3454"/>
            </a:solidFill>
          </a:ln>
        </p:spPr>
        <p:txBody>
          <a:bodyPr wrap="square" lIns="0" tIns="0" rIns="0" bIns="0" rtlCol="0"/>
          <a:lstStyle/>
          <a:p>
            <a:endParaRPr/>
          </a:p>
        </p:txBody>
      </p:sp>
      <p:pic>
        <p:nvPicPr>
          <p:cNvPr id="6" name="Picture 5">
            <a:extLst>
              <a:ext uri="{FF2B5EF4-FFF2-40B4-BE49-F238E27FC236}">
                <a16:creationId xmlns:a16="http://schemas.microsoft.com/office/drawing/2014/main" id="{BA20F51D-72E6-A24C-95ED-CA7663AC1A1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59657" b="6218"/>
          <a:stretch/>
        </p:blipFill>
        <p:spPr>
          <a:xfrm>
            <a:off x="6000538" y="0"/>
            <a:ext cx="4057862" cy="7289129"/>
          </a:xfrm>
          <a:prstGeom prst="rect">
            <a:avLst/>
          </a:prstGeom>
        </p:spPr>
      </p:pic>
    </p:spTree>
    <p:extLst>
      <p:ext uri="{BB962C8B-B14F-4D97-AF65-F5344CB8AC3E}">
        <p14:creationId xmlns:p14="http://schemas.microsoft.com/office/powerpoint/2010/main" val="1579794046"/>
      </p:ext>
    </p:extLst>
  </p:cSld>
  <p:clrMapOvr>
    <a:masterClrMapping/>
  </p:clrMapOvr>
  <p:extLst mod="1">
    <p:ext uri="{DCECCB84-F9BA-43D5-87BE-67443E8EF086}">
      <p15:sldGuideLst xmlns:p15="http://schemas.microsoft.com/office/powerpoint/2012/main">
        <p15:guide id="1" orient="horz" pos="816" userDrawn="1">
          <p15:clr>
            <a:srgbClr val="FBAE40"/>
          </p15:clr>
        </p15:guide>
        <p15:guide id="2" pos="3168">
          <p15:clr>
            <a:srgbClr val="FBAE40"/>
          </p15:clr>
        </p15:guide>
        <p15:guide id="3" orient="horz" pos="2548"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10" name="Date Placeholder 3">
            <a:extLst>
              <a:ext uri="{FF2B5EF4-FFF2-40B4-BE49-F238E27FC236}">
                <a16:creationId xmlns:a16="http://schemas.microsoft.com/office/drawing/2014/main" id="{2AC749F3-2FF4-7346-BC0F-E03B8FCA8DBE}"/>
              </a:ext>
            </a:extLst>
          </p:cNvPr>
          <p:cNvSpPr>
            <a:spLocks noGrp="1"/>
          </p:cNvSpPr>
          <p:nvPr>
            <p:ph type="dt" sz="half" idx="2"/>
          </p:nvPr>
        </p:nvSpPr>
        <p:spPr>
          <a:xfrm>
            <a:off x="517779" y="7295198"/>
            <a:ext cx="1029534" cy="188247"/>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l">
              <a:defRPr sz="1000">
                <a:solidFill>
                  <a:schemeClr val="tx1">
                    <a:tint val="75000"/>
                  </a:schemeClr>
                </a:solidFill>
                <a:latin typeface="+mj-lt"/>
              </a:defRPr>
            </a:lvl1pPr>
          </a:lstStyle>
          <a:p>
            <a:fld id="{7B1928EA-ADC2-0B43-9DEA-2E50CBA7C143}" type="datetime1">
              <a:rPr lang="en-GB" smtClean="0"/>
              <a:t>18/09/2020</a:t>
            </a:fld>
            <a:endParaRPr lang="en-US"/>
          </a:p>
        </p:txBody>
      </p:sp>
      <p:sp>
        <p:nvSpPr>
          <p:cNvPr id="11" name="Slide Number Placeholder 5">
            <a:extLst>
              <a:ext uri="{FF2B5EF4-FFF2-40B4-BE49-F238E27FC236}">
                <a16:creationId xmlns:a16="http://schemas.microsoft.com/office/drawing/2014/main" id="{4D708620-2E50-2D41-8644-7ED1432E6D3D}"/>
              </a:ext>
            </a:extLst>
          </p:cNvPr>
          <p:cNvSpPr>
            <a:spLocks noGrp="1"/>
          </p:cNvSpPr>
          <p:nvPr>
            <p:ph type="sldNum" sz="quarter" idx="4"/>
          </p:nvPr>
        </p:nvSpPr>
        <p:spPr>
          <a:xfrm>
            <a:off x="9000774" y="7295198"/>
            <a:ext cx="565839" cy="188247"/>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r">
              <a:defRPr sz="1000">
                <a:solidFill>
                  <a:schemeClr val="tx1">
                    <a:tint val="75000"/>
                  </a:schemeClr>
                </a:solidFill>
                <a:latin typeface="+mj-lt"/>
              </a:defRPr>
            </a:lvl1pPr>
          </a:lstStyle>
          <a:p>
            <a:fld id="{CEAB91FF-53C6-4BB7-9F21-F7E06594DEC3}" type="slidenum">
              <a:rPr lang="en-US" smtClean="0"/>
              <a:pPr/>
              <a:t>‹#›</a:t>
            </a:fld>
            <a:r>
              <a:rPr lang="en-US"/>
              <a:t>.</a:t>
            </a:r>
          </a:p>
        </p:txBody>
      </p:sp>
      <p:sp>
        <p:nvSpPr>
          <p:cNvPr id="14" name="Text Placeholder 2">
            <a:extLst>
              <a:ext uri="{FF2B5EF4-FFF2-40B4-BE49-F238E27FC236}">
                <a16:creationId xmlns:a16="http://schemas.microsoft.com/office/drawing/2014/main" id="{AEA1F96D-754F-EF49-B570-4411120EB48C}"/>
              </a:ext>
            </a:extLst>
          </p:cNvPr>
          <p:cNvSpPr>
            <a:spLocks noGrp="1"/>
          </p:cNvSpPr>
          <p:nvPr>
            <p:ph type="body" idx="10" hasCustomPrompt="1"/>
          </p:nvPr>
        </p:nvSpPr>
        <p:spPr>
          <a:xfrm>
            <a:off x="497949" y="1191435"/>
            <a:ext cx="9068663" cy="893418"/>
          </a:xfrm>
          <a:prstGeom prst="rect">
            <a:avLst/>
          </a:prstGeom>
        </p:spPr>
        <p:txBody>
          <a:bodyPr/>
          <a:lstStyle>
            <a:lvl1pPr marL="0"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Subtitle</a:t>
            </a:r>
          </a:p>
        </p:txBody>
      </p:sp>
      <p:sp>
        <p:nvSpPr>
          <p:cNvPr id="16" name="Content Placeholder 2">
            <a:extLst>
              <a:ext uri="{FF2B5EF4-FFF2-40B4-BE49-F238E27FC236}">
                <a16:creationId xmlns:a16="http://schemas.microsoft.com/office/drawing/2014/main" id="{E09EB361-8BAC-2847-948E-9624731A95E1}"/>
              </a:ext>
            </a:extLst>
          </p:cNvPr>
          <p:cNvSpPr>
            <a:spLocks noGrp="1"/>
          </p:cNvSpPr>
          <p:nvPr>
            <p:ph idx="1"/>
          </p:nvPr>
        </p:nvSpPr>
        <p:spPr>
          <a:xfrm>
            <a:off x="496060" y="2526746"/>
            <a:ext cx="9070552" cy="4238545"/>
          </a:xfrm>
          <a:prstGeom prst="rect">
            <a:avLst/>
          </a:prstGeom>
        </p:spPr>
        <p:txBody>
          <a:bodyPr/>
          <a:lstStyle>
            <a:lvl1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2pPr>
            <a:lvl3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3pPr>
            <a:lvl4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4pPr>
            <a:lvl5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
            <a:extLst>
              <a:ext uri="{FF2B5EF4-FFF2-40B4-BE49-F238E27FC236}">
                <a16:creationId xmlns:a16="http://schemas.microsoft.com/office/drawing/2014/main" id="{7558D599-FC06-6C4A-BA50-EE0A915F292D}"/>
              </a:ext>
            </a:extLst>
          </p:cNvPr>
          <p:cNvSpPr>
            <a:spLocks noGrp="1"/>
          </p:cNvSpPr>
          <p:nvPr>
            <p:ph type="title" hasCustomPrompt="1"/>
          </p:nvPr>
        </p:nvSpPr>
        <p:spPr>
          <a:xfrm>
            <a:off x="503201" y="316035"/>
            <a:ext cx="9063411" cy="647239"/>
          </a:xfrm>
          <a:prstGeom prst="rect">
            <a:avLst/>
          </a:prstGeom>
        </p:spPr>
        <p:txBody>
          <a:bodyPr vert="horz" lIns="91440" tIns="45720" rIns="91440" bIns="45720" rtlCol="0" anchor="ctr">
            <a:normAutofit/>
          </a:bodyPr>
          <a:lstStyle>
            <a:lvl1pPr algn="l" defTabSz="1005840" rtl="0" eaLnBrk="1" latinLnBrk="0" hangingPunct="1">
              <a:lnSpc>
                <a:spcPct val="90000"/>
              </a:lnSpc>
              <a:spcBef>
                <a:spcPct val="0"/>
              </a:spcBef>
              <a:buNone/>
              <a:defRPr lang="en-US" sz="1800" kern="1200" spc="100" baseline="0" dirty="0">
                <a:solidFill>
                  <a:schemeClr val="tx1"/>
                </a:solidFill>
                <a:latin typeface="+mj-lt"/>
                <a:ea typeface="+mj-ea"/>
                <a:cs typeface="+mj-cs"/>
              </a:defRPr>
            </a:lvl1pPr>
          </a:lstStyle>
          <a:p>
            <a:r>
              <a:rPr lang="en-US" dirty="0"/>
              <a:t>CLICK TO EDIT MASTER TITLE STYLE</a:t>
            </a:r>
          </a:p>
        </p:txBody>
      </p:sp>
      <p:sp>
        <p:nvSpPr>
          <p:cNvPr id="9" name="object 5">
            <a:extLst>
              <a:ext uri="{FF2B5EF4-FFF2-40B4-BE49-F238E27FC236}">
                <a16:creationId xmlns:a16="http://schemas.microsoft.com/office/drawing/2014/main" id="{1487D7C9-912D-A444-AE6B-F5C75EB7B96B}"/>
              </a:ext>
            </a:extLst>
          </p:cNvPr>
          <p:cNvSpPr/>
          <p:nvPr userDrawn="1"/>
        </p:nvSpPr>
        <p:spPr>
          <a:xfrm rot="5400000">
            <a:off x="911423" y="670203"/>
            <a:ext cx="42545" cy="659130"/>
          </a:xfrm>
          <a:custGeom>
            <a:avLst/>
            <a:gdLst/>
            <a:ahLst/>
            <a:cxnLst/>
            <a:rect l="l" t="t" r="r" b="b"/>
            <a:pathLst>
              <a:path w="42545" h="659129">
                <a:moveTo>
                  <a:pt x="19343" y="0"/>
                </a:moveTo>
                <a:lnTo>
                  <a:pt x="31180" y="56108"/>
                </a:lnTo>
                <a:lnTo>
                  <a:pt x="39638" y="110339"/>
                </a:lnTo>
                <a:lnTo>
                  <a:pt x="42440" y="164761"/>
                </a:lnTo>
                <a:lnTo>
                  <a:pt x="39272" y="219134"/>
                </a:lnTo>
                <a:lnTo>
                  <a:pt x="29821" y="273215"/>
                </a:lnTo>
                <a:lnTo>
                  <a:pt x="6770" y="395719"/>
                </a:lnTo>
                <a:lnTo>
                  <a:pt x="1677" y="444964"/>
                </a:lnTo>
                <a:lnTo>
                  <a:pt x="0" y="494269"/>
                </a:lnTo>
                <a:lnTo>
                  <a:pt x="2054" y="543525"/>
                </a:lnTo>
                <a:lnTo>
                  <a:pt x="8154" y="592620"/>
                </a:lnTo>
                <a:lnTo>
                  <a:pt x="19318" y="659028"/>
                </a:lnTo>
              </a:path>
            </a:pathLst>
          </a:custGeom>
          <a:ln w="12700">
            <a:solidFill>
              <a:srgbClr val="EE3454"/>
            </a:solidFill>
          </a:ln>
        </p:spPr>
        <p:txBody>
          <a:bodyPr wrap="square" lIns="0" tIns="0" rIns="0" bIns="0" rtlCol="0"/>
          <a:lstStyle/>
          <a:p>
            <a:endParaRPr/>
          </a:p>
        </p:txBody>
      </p:sp>
    </p:spTree>
    <p:extLst>
      <p:ext uri="{BB962C8B-B14F-4D97-AF65-F5344CB8AC3E}">
        <p14:creationId xmlns:p14="http://schemas.microsoft.com/office/powerpoint/2010/main" val="3012932505"/>
      </p:ext>
    </p:extLst>
  </p:cSld>
  <p:clrMapOvr>
    <a:masterClrMapping/>
  </p:clrMapOvr>
  <p:extLst mod="1">
    <p:ext uri="{DCECCB84-F9BA-43D5-87BE-67443E8EF086}">
      <p15:sldGuideLst xmlns:p15="http://schemas.microsoft.com/office/powerpoint/2012/main">
        <p15:guide id="1" orient="horz" pos="816"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Subtitle Alt">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52201FB-EC84-0241-908A-92C90A8A069F}"/>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59657" b="6218"/>
          <a:stretch/>
        </p:blipFill>
        <p:spPr>
          <a:xfrm>
            <a:off x="6000538" y="0"/>
            <a:ext cx="4057862" cy="7289129"/>
          </a:xfrm>
          <a:prstGeom prst="rect">
            <a:avLst/>
          </a:prstGeom>
        </p:spPr>
      </p:pic>
      <p:sp>
        <p:nvSpPr>
          <p:cNvPr id="10" name="Date Placeholder 3">
            <a:extLst>
              <a:ext uri="{FF2B5EF4-FFF2-40B4-BE49-F238E27FC236}">
                <a16:creationId xmlns:a16="http://schemas.microsoft.com/office/drawing/2014/main" id="{2AC749F3-2FF4-7346-BC0F-E03B8FCA8DBE}"/>
              </a:ext>
            </a:extLst>
          </p:cNvPr>
          <p:cNvSpPr>
            <a:spLocks noGrp="1"/>
          </p:cNvSpPr>
          <p:nvPr>
            <p:ph type="dt" sz="half" idx="2"/>
          </p:nvPr>
        </p:nvSpPr>
        <p:spPr>
          <a:xfrm>
            <a:off x="517779" y="7295198"/>
            <a:ext cx="1029534" cy="188247"/>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l">
              <a:defRPr sz="1000">
                <a:solidFill>
                  <a:schemeClr val="tx1">
                    <a:tint val="75000"/>
                  </a:schemeClr>
                </a:solidFill>
                <a:latin typeface="+mj-lt"/>
              </a:defRPr>
            </a:lvl1pPr>
          </a:lstStyle>
          <a:p>
            <a:fld id="{7B1928EA-ADC2-0B43-9DEA-2E50CBA7C143}" type="datetime1">
              <a:rPr lang="en-GB" smtClean="0"/>
              <a:t>18/09/2020</a:t>
            </a:fld>
            <a:endParaRPr lang="en-US"/>
          </a:p>
        </p:txBody>
      </p:sp>
      <p:sp>
        <p:nvSpPr>
          <p:cNvPr id="11" name="Slide Number Placeholder 5">
            <a:extLst>
              <a:ext uri="{FF2B5EF4-FFF2-40B4-BE49-F238E27FC236}">
                <a16:creationId xmlns:a16="http://schemas.microsoft.com/office/drawing/2014/main" id="{4D708620-2E50-2D41-8644-7ED1432E6D3D}"/>
              </a:ext>
            </a:extLst>
          </p:cNvPr>
          <p:cNvSpPr>
            <a:spLocks noGrp="1"/>
          </p:cNvSpPr>
          <p:nvPr>
            <p:ph type="sldNum" sz="quarter" idx="4"/>
          </p:nvPr>
        </p:nvSpPr>
        <p:spPr>
          <a:xfrm>
            <a:off x="9000774" y="7295198"/>
            <a:ext cx="565839" cy="188247"/>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r">
              <a:defRPr sz="1000">
                <a:solidFill>
                  <a:schemeClr val="tx1">
                    <a:tint val="75000"/>
                  </a:schemeClr>
                </a:solidFill>
                <a:latin typeface="+mj-lt"/>
              </a:defRPr>
            </a:lvl1pPr>
          </a:lstStyle>
          <a:p>
            <a:fld id="{CEAB91FF-53C6-4BB7-9F21-F7E06594DEC3}" type="slidenum">
              <a:rPr lang="en-US" smtClean="0"/>
              <a:pPr/>
              <a:t>‹#›</a:t>
            </a:fld>
            <a:r>
              <a:rPr lang="en-US"/>
              <a:t>.</a:t>
            </a:r>
          </a:p>
        </p:txBody>
      </p:sp>
      <p:sp>
        <p:nvSpPr>
          <p:cNvPr id="16" name="Content Placeholder 2">
            <a:extLst>
              <a:ext uri="{FF2B5EF4-FFF2-40B4-BE49-F238E27FC236}">
                <a16:creationId xmlns:a16="http://schemas.microsoft.com/office/drawing/2014/main" id="{E09EB361-8BAC-2847-948E-9624731A95E1}"/>
              </a:ext>
            </a:extLst>
          </p:cNvPr>
          <p:cNvSpPr>
            <a:spLocks noGrp="1"/>
          </p:cNvSpPr>
          <p:nvPr>
            <p:ph idx="1"/>
          </p:nvPr>
        </p:nvSpPr>
        <p:spPr>
          <a:xfrm>
            <a:off x="496060" y="2526746"/>
            <a:ext cx="9070552" cy="4238545"/>
          </a:xfrm>
          <a:prstGeom prst="rect">
            <a:avLst/>
          </a:prstGeom>
        </p:spPr>
        <p:txBody>
          <a:bodyPr/>
          <a:lstStyle>
            <a:lvl1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2pPr>
            <a:lvl3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3pPr>
            <a:lvl4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4pPr>
            <a:lvl5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
            <a:extLst>
              <a:ext uri="{FF2B5EF4-FFF2-40B4-BE49-F238E27FC236}">
                <a16:creationId xmlns:a16="http://schemas.microsoft.com/office/drawing/2014/main" id="{7558D599-FC06-6C4A-BA50-EE0A915F292D}"/>
              </a:ext>
            </a:extLst>
          </p:cNvPr>
          <p:cNvSpPr>
            <a:spLocks noGrp="1"/>
          </p:cNvSpPr>
          <p:nvPr>
            <p:ph type="title" hasCustomPrompt="1"/>
          </p:nvPr>
        </p:nvSpPr>
        <p:spPr>
          <a:xfrm>
            <a:off x="503201" y="316035"/>
            <a:ext cx="9063411" cy="647239"/>
          </a:xfrm>
          <a:prstGeom prst="rect">
            <a:avLst/>
          </a:prstGeom>
        </p:spPr>
        <p:txBody>
          <a:bodyPr vert="horz" lIns="91440" tIns="45720" rIns="91440" bIns="45720" rtlCol="0" anchor="ctr">
            <a:normAutofit/>
          </a:bodyPr>
          <a:lstStyle>
            <a:lvl1pPr algn="l" defTabSz="1005840" rtl="0" eaLnBrk="1" latinLnBrk="0" hangingPunct="1">
              <a:lnSpc>
                <a:spcPct val="90000"/>
              </a:lnSpc>
              <a:spcBef>
                <a:spcPct val="0"/>
              </a:spcBef>
              <a:buNone/>
              <a:defRPr lang="en-US" sz="1800" kern="1200" cap="all" spc="100" baseline="0" dirty="0">
                <a:solidFill>
                  <a:schemeClr val="tx1"/>
                </a:solidFill>
                <a:latin typeface="+mj-lt"/>
                <a:ea typeface="+mj-ea"/>
                <a:cs typeface="+mj-cs"/>
              </a:defRPr>
            </a:lvl1pPr>
          </a:lstStyle>
          <a:p>
            <a:r>
              <a:rPr lang="en-US" dirty="0"/>
              <a:t>CLICK TO EDIT MASTER TITLE STYLE</a:t>
            </a:r>
          </a:p>
        </p:txBody>
      </p:sp>
      <p:sp>
        <p:nvSpPr>
          <p:cNvPr id="9" name="object 5">
            <a:extLst>
              <a:ext uri="{FF2B5EF4-FFF2-40B4-BE49-F238E27FC236}">
                <a16:creationId xmlns:a16="http://schemas.microsoft.com/office/drawing/2014/main" id="{1487D7C9-912D-A444-AE6B-F5C75EB7B96B}"/>
              </a:ext>
            </a:extLst>
          </p:cNvPr>
          <p:cNvSpPr/>
          <p:nvPr userDrawn="1"/>
        </p:nvSpPr>
        <p:spPr>
          <a:xfrm rot="5400000">
            <a:off x="908367" y="958639"/>
            <a:ext cx="42545" cy="659130"/>
          </a:xfrm>
          <a:custGeom>
            <a:avLst/>
            <a:gdLst/>
            <a:ahLst/>
            <a:cxnLst/>
            <a:rect l="l" t="t" r="r" b="b"/>
            <a:pathLst>
              <a:path w="42545" h="659129">
                <a:moveTo>
                  <a:pt x="19343" y="0"/>
                </a:moveTo>
                <a:lnTo>
                  <a:pt x="31180" y="56108"/>
                </a:lnTo>
                <a:lnTo>
                  <a:pt x="39638" y="110339"/>
                </a:lnTo>
                <a:lnTo>
                  <a:pt x="42440" y="164761"/>
                </a:lnTo>
                <a:lnTo>
                  <a:pt x="39272" y="219134"/>
                </a:lnTo>
                <a:lnTo>
                  <a:pt x="29821" y="273215"/>
                </a:lnTo>
                <a:lnTo>
                  <a:pt x="6770" y="395719"/>
                </a:lnTo>
                <a:lnTo>
                  <a:pt x="1677" y="444964"/>
                </a:lnTo>
                <a:lnTo>
                  <a:pt x="0" y="494269"/>
                </a:lnTo>
                <a:lnTo>
                  <a:pt x="2054" y="543525"/>
                </a:lnTo>
                <a:lnTo>
                  <a:pt x="8154" y="592620"/>
                </a:lnTo>
                <a:lnTo>
                  <a:pt x="19318" y="659028"/>
                </a:lnTo>
              </a:path>
            </a:pathLst>
          </a:custGeom>
          <a:ln w="12700">
            <a:solidFill>
              <a:srgbClr val="EE3454"/>
            </a:solidFill>
          </a:ln>
        </p:spPr>
        <p:txBody>
          <a:bodyPr wrap="square" lIns="0" tIns="0" rIns="0" bIns="0" rtlCol="0"/>
          <a:lstStyle/>
          <a:p>
            <a:endParaRPr/>
          </a:p>
        </p:txBody>
      </p:sp>
      <p:sp>
        <p:nvSpPr>
          <p:cNvPr id="13" name="Text Placeholder 2">
            <a:extLst>
              <a:ext uri="{FF2B5EF4-FFF2-40B4-BE49-F238E27FC236}">
                <a16:creationId xmlns:a16="http://schemas.microsoft.com/office/drawing/2014/main" id="{CC9E0116-97FB-1347-BF15-8444CBC3213E}"/>
              </a:ext>
            </a:extLst>
          </p:cNvPr>
          <p:cNvSpPr>
            <a:spLocks noGrp="1"/>
          </p:cNvSpPr>
          <p:nvPr>
            <p:ph type="body" sz="quarter" idx="10" hasCustomPrompt="1"/>
          </p:nvPr>
        </p:nvSpPr>
        <p:spPr>
          <a:xfrm>
            <a:off x="503201" y="812199"/>
            <a:ext cx="5679632" cy="288271"/>
          </a:xfrm>
          <a:prstGeom prst="rect">
            <a:avLst/>
          </a:prstGeom>
        </p:spPr>
        <p:txBody>
          <a:bodyPr/>
          <a:lstStyle>
            <a:lvl1pPr marL="12700" algn="l" defTabSz="1018824" rtl="0" eaLnBrk="1" latinLnBrk="0" hangingPunct="1">
              <a:lnSpc>
                <a:spcPct val="100000"/>
              </a:lnSpc>
              <a:spcBef>
                <a:spcPts val="100"/>
              </a:spcBef>
              <a:defRPr lang="en-US" sz="1000" kern="1200" cap="all" spc="100" baseline="0" dirty="0">
                <a:solidFill>
                  <a:schemeClr val="tx1"/>
                </a:solidFill>
                <a:latin typeface="+mj-lt"/>
                <a:ea typeface="+mn-ea"/>
                <a:cs typeface="JosefinSans-SemiBold"/>
              </a:defRPr>
            </a:lvl1pPr>
          </a:lstStyle>
          <a:p>
            <a:pPr lvl="0"/>
            <a:r>
              <a:rPr lang="en-US" dirty="0"/>
              <a:t>Add Subtitle</a:t>
            </a:r>
          </a:p>
        </p:txBody>
      </p:sp>
    </p:spTree>
    <p:extLst>
      <p:ext uri="{BB962C8B-B14F-4D97-AF65-F5344CB8AC3E}">
        <p14:creationId xmlns:p14="http://schemas.microsoft.com/office/powerpoint/2010/main" val="2634902140"/>
      </p:ext>
    </p:extLst>
  </p:cSld>
  <p:clrMapOvr>
    <a:masterClrMapping/>
  </p:clrMapOvr>
  <p:extLst mod="1">
    <p:ext uri="{DCECCB84-F9BA-43D5-87BE-67443E8EF086}">
      <p15:sldGuideLst xmlns:p15="http://schemas.microsoft.com/office/powerpoint/2012/main">
        <p15:guide id="1" orient="horz" pos="815"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Subtitle Alt">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521098D-8364-F542-9B29-AA9281D659AE}"/>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59657" b="6218"/>
          <a:stretch/>
        </p:blipFill>
        <p:spPr>
          <a:xfrm>
            <a:off x="6000538" y="0"/>
            <a:ext cx="4057862" cy="7289129"/>
          </a:xfrm>
          <a:prstGeom prst="rect">
            <a:avLst/>
          </a:prstGeom>
        </p:spPr>
      </p:pic>
      <p:sp>
        <p:nvSpPr>
          <p:cNvPr id="10" name="Date Placeholder 3">
            <a:extLst>
              <a:ext uri="{FF2B5EF4-FFF2-40B4-BE49-F238E27FC236}">
                <a16:creationId xmlns:a16="http://schemas.microsoft.com/office/drawing/2014/main" id="{2AC749F3-2FF4-7346-BC0F-E03B8FCA8DBE}"/>
              </a:ext>
            </a:extLst>
          </p:cNvPr>
          <p:cNvSpPr>
            <a:spLocks noGrp="1"/>
          </p:cNvSpPr>
          <p:nvPr>
            <p:ph type="dt" sz="half" idx="2"/>
          </p:nvPr>
        </p:nvSpPr>
        <p:spPr>
          <a:xfrm>
            <a:off x="517779" y="7295198"/>
            <a:ext cx="1029534" cy="188247"/>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l">
              <a:defRPr sz="1000">
                <a:solidFill>
                  <a:schemeClr val="tx1">
                    <a:tint val="75000"/>
                  </a:schemeClr>
                </a:solidFill>
                <a:latin typeface="+mj-lt"/>
              </a:defRPr>
            </a:lvl1pPr>
          </a:lstStyle>
          <a:p>
            <a:fld id="{7B1928EA-ADC2-0B43-9DEA-2E50CBA7C143}" type="datetime1">
              <a:rPr lang="en-GB" smtClean="0"/>
              <a:t>18/09/2020</a:t>
            </a:fld>
            <a:endParaRPr lang="en-US"/>
          </a:p>
        </p:txBody>
      </p:sp>
      <p:sp>
        <p:nvSpPr>
          <p:cNvPr id="11" name="Slide Number Placeholder 5">
            <a:extLst>
              <a:ext uri="{FF2B5EF4-FFF2-40B4-BE49-F238E27FC236}">
                <a16:creationId xmlns:a16="http://schemas.microsoft.com/office/drawing/2014/main" id="{4D708620-2E50-2D41-8644-7ED1432E6D3D}"/>
              </a:ext>
            </a:extLst>
          </p:cNvPr>
          <p:cNvSpPr>
            <a:spLocks noGrp="1"/>
          </p:cNvSpPr>
          <p:nvPr>
            <p:ph type="sldNum" sz="quarter" idx="4"/>
          </p:nvPr>
        </p:nvSpPr>
        <p:spPr>
          <a:xfrm>
            <a:off x="9000774" y="7295198"/>
            <a:ext cx="565839" cy="188247"/>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r">
              <a:defRPr sz="1000">
                <a:solidFill>
                  <a:schemeClr val="tx1">
                    <a:tint val="75000"/>
                  </a:schemeClr>
                </a:solidFill>
                <a:latin typeface="+mj-lt"/>
              </a:defRPr>
            </a:lvl1pPr>
          </a:lstStyle>
          <a:p>
            <a:fld id="{CEAB91FF-53C6-4BB7-9F21-F7E06594DEC3}" type="slidenum">
              <a:rPr lang="en-US" smtClean="0"/>
              <a:pPr/>
              <a:t>‹#›</a:t>
            </a:fld>
            <a:r>
              <a:rPr lang="en-US"/>
              <a:t>.</a:t>
            </a:r>
          </a:p>
        </p:txBody>
      </p:sp>
      <p:sp>
        <p:nvSpPr>
          <p:cNvPr id="16" name="Content Placeholder 2">
            <a:extLst>
              <a:ext uri="{FF2B5EF4-FFF2-40B4-BE49-F238E27FC236}">
                <a16:creationId xmlns:a16="http://schemas.microsoft.com/office/drawing/2014/main" id="{E09EB361-8BAC-2847-948E-9624731A95E1}"/>
              </a:ext>
            </a:extLst>
          </p:cNvPr>
          <p:cNvSpPr>
            <a:spLocks noGrp="1"/>
          </p:cNvSpPr>
          <p:nvPr>
            <p:ph idx="1"/>
          </p:nvPr>
        </p:nvSpPr>
        <p:spPr>
          <a:xfrm>
            <a:off x="496060" y="2526746"/>
            <a:ext cx="9070552" cy="4238545"/>
          </a:xfrm>
          <a:prstGeom prst="rect">
            <a:avLst/>
          </a:prstGeom>
        </p:spPr>
        <p:txBody>
          <a:bodyPr/>
          <a:lstStyle>
            <a:lvl1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2pPr>
            <a:lvl3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3pPr>
            <a:lvl4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4pPr>
            <a:lvl5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
            <a:extLst>
              <a:ext uri="{FF2B5EF4-FFF2-40B4-BE49-F238E27FC236}">
                <a16:creationId xmlns:a16="http://schemas.microsoft.com/office/drawing/2014/main" id="{7558D599-FC06-6C4A-BA50-EE0A915F292D}"/>
              </a:ext>
            </a:extLst>
          </p:cNvPr>
          <p:cNvSpPr>
            <a:spLocks noGrp="1"/>
          </p:cNvSpPr>
          <p:nvPr>
            <p:ph type="title" hasCustomPrompt="1"/>
          </p:nvPr>
        </p:nvSpPr>
        <p:spPr>
          <a:xfrm>
            <a:off x="503201" y="316035"/>
            <a:ext cx="9063411" cy="647239"/>
          </a:xfrm>
          <a:prstGeom prst="rect">
            <a:avLst/>
          </a:prstGeom>
        </p:spPr>
        <p:txBody>
          <a:bodyPr vert="horz" lIns="91440" tIns="45720" rIns="91440" bIns="45720" rtlCol="0" anchor="ctr">
            <a:normAutofit/>
          </a:bodyPr>
          <a:lstStyle>
            <a:lvl1pPr algn="l" defTabSz="1005840" rtl="0" eaLnBrk="1" latinLnBrk="0" hangingPunct="1">
              <a:lnSpc>
                <a:spcPct val="90000"/>
              </a:lnSpc>
              <a:spcBef>
                <a:spcPct val="0"/>
              </a:spcBef>
              <a:buNone/>
              <a:defRPr lang="en-US" sz="1800" kern="1200" cap="all" spc="100" baseline="0" dirty="0">
                <a:solidFill>
                  <a:schemeClr val="tx1"/>
                </a:solidFill>
                <a:latin typeface="+mj-lt"/>
                <a:ea typeface="+mj-ea"/>
                <a:cs typeface="+mj-cs"/>
              </a:defRPr>
            </a:lvl1pPr>
          </a:lstStyle>
          <a:p>
            <a:r>
              <a:rPr lang="en-US" dirty="0"/>
              <a:t>CLICK TO EDIT MASTER TITLE STYLE</a:t>
            </a:r>
          </a:p>
        </p:txBody>
      </p:sp>
      <p:sp>
        <p:nvSpPr>
          <p:cNvPr id="13" name="Text Placeholder 2">
            <a:extLst>
              <a:ext uri="{FF2B5EF4-FFF2-40B4-BE49-F238E27FC236}">
                <a16:creationId xmlns:a16="http://schemas.microsoft.com/office/drawing/2014/main" id="{CC9E0116-97FB-1347-BF15-8444CBC3213E}"/>
              </a:ext>
            </a:extLst>
          </p:cNvPr>
          <p:cNvSpPr>
            <a:spLocks noGrp="1"/>
          </p:cNvSpPr>
          <p:nvPr>
            <p:ph type="body" sz="quarter" idx="10" hasCustomPrompt="1"/>
          </p:nvPr>
        </p:nvSpPr>
        <p:spPr>
          <a:xfrm>
            <a:off x="503201" y="721669"/>
            <a:ext cx="5679632" cy="288271"/>
          </a:xfrm>
          <a:prstGeom prst="rect">
            <a:avLst/>
          </a:prstGeom>
        </p:spPr>
        <p:txBody>
          <a:bodyPr/>
          <a:lstStyle>
            <a:lvl1pPr marL="12700" algn="l" defTabSz="1018824" rtl="0" eaLnBrk="1" latinLnBrk="0" hangingPunct="1">
              <a:lnSpc>
                <a:spcPct val="100000"/>
              </a:lnSpc>
              <a:spcBef>
                <a:spcPts val="100"/>
              </a:spcBef>
              <a:defRPr lang="en-US" sz="1000" kern="1200" cap="all" spc="100" baseline="0" dirty="0">
                <a:solidFill>
                  <a:schemeClr val="tx1"/>
                </a:solidFill>
                <a:latin typeface="+mj-lt"/>
                <a:ea typeface="+mn-ea"/>
                <a:cs typeface="JosefinSans-SemiBold"/>
              </a:defRPr>
            </a:lvl1pPr>
          </a:lstStyle>
          <a:p>
            <a:pPr lvl="0"/>
            <a:r>
              <a:rPr lang="en-US" dirty="0"/>
              <a:t>Add Subtitle</a:t>
            </a:r>
          </a:p>
        </p:txBody>
      </p:sp>
      <p:sp>
        <p:nvSpPr>
          <p:cNvPr id="12" name="object 5">
            <a:extLst>
              <a:ext uri="{FF2B5EF4-FFF2-40B4-BE49-F238E27FC236}">
                <a16:creationId xmlns:a16="http://schemas.microsoft.com/office/drawing/2014/main" id="{AF320377-85C8-664F-8181-0ECE193DCCCD}"/>
              </a:ext>
            </a:extLst>
          </p:cNvPr>
          <p:cNvSpPr/>
          <p:nvPr userDrawn="1"/>
        </p:nvSpPr>
        <p:spPr>
          <a:xfrm rot="5400000">
            <a:off x="911423" y="670203"/>
            <a:ext cx="42545" cy="659130"/>
          </a:xfrm>
          <a:custGeom>
            <a:avLst/>
            <a:gdLst/>
            <a:ahLst/>
            <a:cxnLst/>
            <a:rect l="l" t="t" r="r" b="b"/>
            <a:pathLst>
              <a:path w="42545" h="659129">
                <a:moveTo>
                  <a:pt x="19343" y="0"/>
                </a:moveTo>
                <a:lnTo>
                  <a:pt x="31180" y="56108"/>
                </a:lnTo>
                <a:lnTo>
                  <a:pt x="39638" y="110339"/>
                </a:lnTo>
                <a:lnTo>
                  <a:pt x="42440" y="164761"/>
                </a:lnTo>
                <a:lnTo>
                  <a:pt x="39272" y="219134"/>
                </a:lnTo>
                <a:lnTo>
                  <a:pt x="29821" y="273215"/>
                </a:lnTo>
                <a:lnTo>
                  <a:pt x="6770" y="395719"/>
                </a:lnTo>
                <a:lnTo>
                  <a:pt x="1677" y="444964"/>
                </a:lnTo>
                <a:lnTo>
                  <a:pt x="0" y="494269"/>
                </a:lnTo>
                <a:lnTo>
                  <a:pt x="2054" y="543525"/>
                </a:lnTo>
                <a:lnTo>
                  <a:pt x="8154" y="592620"/>
                </a:lnTo>
                <a:lnTo>
                  <a:pt x="19318" y="659028"/>
                </a:lnTo>
              </a:path>
            </a:pathLst>
          </a:custGeom>
          <a:ln w="12700">
            <a:solidFill>
              <a:srgbClr val="EE3454"/>
            </a:solidFill>
          </a:ln>
        </p:spPr>
        <p:txBody>
          <a:bodyPr wrap="square" lIns="0" tIns="0" rIns="0" bIns="0" rtlCol="0"/>
          <a:lstStyle/>
          <a:p>
            <a:endParaRPr/>
          </a:p>
        </p:txBody>
      </p:sp>
    </p:spTree>
    <p:extLst>
      <p:ext uri="{BB962C8B-B14F-4D97-AF65-F5344CB8AC3E}">
        <p14:creationId xmlns:p14="http://schemas.microsoft.com/office/powerpoint/2010/main" val="3371140315"/>
      </p:ext>
    </p:extLst>
  </p:cSld>
  <p:clrMapOvr>
    <a:masterClrMapping/>
  </p:clrMapOvr>
  <p:extLst mod="1">
    <p:ext uri="{DCECCB84-F9BA-43D5-87BE-67443E8EF086}">
      <p15:sldGuideLst xmlns:p15="http://schemas.microsoft.com/office/powerpoint/2012/main">
        <p15:guide id="1" orient="horz" pos="815">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 multiple lines">
    <p:spTree>
      <p:nvGrpSpPr>
        <p:cNvPr id="1" name=""/>
        <p:cNvGrpSpPr/>
        <p:nvPr/>
      </p:nvGrpSpPr>
      <p:grpSpPr>
        <a:xfrm>
          <a:off x="0" y="0"/>
          <a:ext cx="0" cy="0"/>
          <a:chOff x="0" y="0"/>
          <a:chExt cx="0" cy="0"/>
        </a:xfrm>
      </p:grpSpPr>
      <p:sp>
        <p:nvSpPr>
          <p:cNvPr id="10" name="Date Placeholder 3">
            <a:extLst>
              <a:ext uri="{FF2B5EF4-FFF2-40B4-BE49-F238E27FC236}">
                <a16:creationId xmlns:a16="http://schemas.microsoft.com/office/drawing/2014/main" id="{2AC749F3-2FF4-7346-BC0F-E03B8FCA8DBE}"/>
              </a:ext>
            </a:extLst>
          </p:cNvPr>
          <p:cNvSpPr>
            <a:spLocks noGrp="1"/>
          </p:cNvSpPr>
          <p:nvPr>
            <p:ph type="dt" sz="half" idx="2"/>
          </p:nvPr>
        </p:nvSpPr>
        <p:spPr>
          <a:xfrm>
            <a:off x="517779" y="7295198"/>
            <a:ext cx="1029534" cy="188247"/>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l">
              <a:defRPr sz="1000">
                <a:solidFill>
                  <a:schemeClr val="tx1">
                    <a:tint val="75000"/>
                  </a:schemeClr>
                </a:solidFill>
                <a:latin typeface="+mj-lt"/>
              </a:defRPr>
            </a:lvl1pPr>
          </a:lstStyle>
          <a:p>
            <a:fld id="{7B1928EA-ADC2-0B43-9DEA-2E50CBA7C143}" type="datetime1">
              <a:rPr lang="en-GB" smtClean="0"/>
              <a:t>18/09/2020</a:t>
            </a:fld>
            <a:endParaRPr lang="en-US"/>
          </a:p>
        </p:txBody>
      </p:sp>
      <p:sp>
        <p:nvSpPr>
          <p:cNvPr id="11" name="Slide Number Placeholder 5">
            <a:extLst>
              <a:ext uri="{FF2B5EF4-FFF2-40B4-BE49-F238E27FC236}">
                <a16:creationId xmlns:a16="http://schemas.microsoft.com/office/drawing/2014/main" id="{4D708620-2E50-2D41-8644-7ED1432E6D3D}"/>
              </a:ext>
            </a:extLst>
          </p:cNvPr>
          <p:cNvSpPr>
            <a:spLocks noGrp="1"/>
          </p:cNvSpPr>
          <p:nvPr>
            <p:ph type="sldNum" sz="quarter" idx="4"/>
          </p:nvPr>
        </p:nvSpPr>
        <p:spPr>
          <a:xfrm>
            <a:off x="9000774" y="7295198"/>
            <a:ext cx="565839" cy="188247"/>
          </a:xfrm>
          <a:prstGeom prst="rect">
            <a:avLst/>
          </a:prstGeom>
        </p:spPr>
        <p:style>
          <a:lnRef idx="2">
            <a:schemeClr val="dk1"/>
          </a:lnRef>
          <a:fillRef idx="1">
            <a:schemeClr val="lt1"/>
          </a:fillRef>
          <a:effectRef idx="0">
            <a:schemeClr val="dk1"/>
          </a:effectRef>
          <a:fontRef idx="minor">
            <a:schemeClr val="dk1"/>
          </a:fontRef>
        </p:style>
        <p:txBody>
          <a:bodyPr vert="horz" lIns="91440" tIns="45720" rIns="91440" bIns="45720" rtlCol="0" anchor="ctr"/>
          <a:lstStyle>
            <a:lvl1pPr algn="r">
              <a:defRPr sz="1000">
                <a:solidFill>
                  <a:schemeClr val="tx1">
                    <a:tint val="75000"/>
                  </a:schemeClr>
                </a:solidFill>
                <a:latin typeface="+mj-lt"/>
              </a:defRPr>
            </a:lvl1pPr>
          </a:lstStyle>
          <a:p>
            <a:fld id="{CEAB91FF-53C6-4BB7-9F21-F7E06594DEC3}" type="slidenum">
              <a:rPr lang="en-US" smtClean="0"/>
              <a:pPr/>
              <a:t>‹#›</a:t>
            </a:fld>
            <a:r>
              <a:rPr lang="en-US"/>
              <a:t>.</a:t>
            </a:r>
          </a:p>
        </p:txBody>
      </p:sp>
      <p:sp>
        <p:nvSpPr>
          <p:cNvPr id="16" name="Content Placeholder 2">
            <a:extLst>
              <a:ext uri="{FF2B5EF4-FFF2-40B4-BE49-F238E27FC236}">
                <a16:creationId xmlns:a16="http://schemas.microsoft.com/office/drawing/2014/main" id="{E09EB361-8BAC-2847-948E-9624731A95E1}"/>
              </a:ext>
            </a:extLst>
          </p:cNvPr>
          <p:cNvSpPr>
            <a:spLocks noGrp="1"/>
          </p:cNvSpPr>
          <p:nvPr>
            <p:ph idx="1"/>
          </p:nvPr>
        </p:nvSpPr>
        <p:spPr>
          <a:xfrm>
            <a:off x="496060" y="1589486"/>
            <a:ext cx="9070553" cy="4238545"/>
          </a:xfrm>
          <a:prstGeom prst="rect">
            <a:avLst/>
          </a:prstGeom>
        </p:spPr>
        <p:txBody>
          <a:bodyPr/>
          <a:lstStyle>
            <a:lvl1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2pPr>
            <a:lvl3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3pPr>
            <a:lvl4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4pPr>
            <a:lvl5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itle Placeholder 1">
            <a:extLst>
              <a:ext uri="{FF2B5EF4-FFF2-40B4-BE49-F238E27FC236}">
                <a16:creationId xmlns:a16="http://schemas.microsoft.com/office/drawing/2014/main" id="{7558D599-FC06-6C4A-BA50-EE0A915F292D}"/>
              </a:ext>
            </a:extLst>
          </p:cNvPr>
          <p:cNvSpPr>
            <a:spLocks noGrp="1"/>
          </p:cNvSpPr>
          <p:nvPr>
            <p:ph type="title" hasCustomPrompt="1"/>
          </p:nvPr>
        </p:nvSpPr>
        <p:spPr>
          <a:xfrm>
            <a:off x="498439" y="462072"/>
            <a:ext cx="9068174" cy="647239"/>
          </a:xfrm>
          <a:prstGeom prst="rect">
            <a:avLst/>
          </a:prstGeom>
        </p:spPr>
        <p:txBody>
          <a:bodyPr vert="horz" lIns="91440" tIns="45720" rIns="91440" bIns="45720" rtlCol="0" anchor="ctr">
            <a:normAutofit/>
          </a:bodyPr>
          <a:lstStyle>
            <a:lvl1pPr algn="l" defTabSz="1005840" rtl="0" eaLnBrk="1" latinLnBrk="0" hangingPunct="1">
              <a:lnSpc>
                <a:spcPct val="120000"/>
              </a:lnSpc>
              <a:spcBef>
                <a:spcPct val="0"/>
              </a:spcBef>
              <a:buNone/>
              <a:defRPr lang="en-US" sz="1800" kern="1200" spc="100" baseline="0" dirty="0">
                <a:solidFill>
                  <a:schemeClr val="tx1"/>
                </a:solidFill>
                <a:latin typeface="+mj-lt"/>
                <a:ea typeface="+mj-ea"/>
                <a:cs typeface="+mj-cs"/>
              </a:defRPr>
            </a:lvl1pPr>
          </a:lstStyle>
          <a:p>
            <a:r>
              <a:rPr lang="en-US" dirty="0"/>
              <a:t>CLICK TO EDIT MASTER TITLE STYLE CLICK TO EDIT MASTER TITLE STYLE CLICK TO EDIT MASTER TITLE STYLE</a:t>
            </a:r>
          </a:p>
        </p:txBody>
      </p:sp>
    </p:spTree>
    <p:extLst>
      <p:ext uri="{BB962C8B-B14F-4D97-AF65-F5344CB8AC3E}">
        <p14:creationId xmlns:p14="http://schemas.microsoft.com/office/powerpoint/2010/main" val="1714182429"/>
      </p:ext>
    </p:extLst>
  </p:cSld>
  <p:clrMapOvr>
    <a:masterClrMapping/>
  </p:clrMapOvr>
  <p:extLst mod="1">
    <p:ext uri="{DCECCB84-F9BA-43D5-87BE-67443E8EF086}">
      <p15:sldGuideLst xmlns:p15="http://schemas.microsoft.com/office/powerpoint/2012/main">
        <p15:guide id="1" orient="horz" pos="81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entral 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58B6A40-BFDA-A347-AC63-9B739A4A57C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59657" b="6218"/>
          <a:stretch/>
        </p:blipFill>
        <p:spPr>
          <a:xfrm>
            <a:off x="6000538" y="0"/>
            <a:ext cx="4057862" cy="7289129"/>
          </a:xfrm>
          <a:prstGeom prst="rect">
            <a:avLst/>
          </a:prstGeom>
        </p:spPr>
      </p:pic>
      <p:sp>
        <p:nvSpPr>
          <p:cNvPr id="13" name="Title Placeholder 1">
            <a:extLst>
              <a:ext uri="{FF2B5EF4-FFF2-40B4-BE49-F238E27FC236}">
                <a16:creationId xmlns:a16="http://schemas.microsoft.com/office/drawing/2014/main" id="{FBC7EA4F-61E0-4543-93BE-02D8F87BC4DE}"/>
              </a:ext>
            </a:extLst>
          </p:cNvPr>
          <p:cNvSpPr>
            <a:spLocks noGrp="1"/>
          </p:cNvSpPr>
          <p:nvPr>
            <p:ph type="title" hasCustomPrompt="1"/>
          </p:nvPr>
        </p:nvSpPr>
        <p:spPr>
          <a:xfrm>
            <a:off x="500026" y="315116"/>
            <a:ext cx="9066587" cy="647239"/>
          </a:xfrm>
          <a:prstGeom prst="rect">
            <a:avLst/>
          </a:prstGeom>
        </p:spPr>
        <p:txBody>
          <a:bodyPr vert="horz" lIns="91440" tIns="45720" rIns="91440" bIns="45720" rtlCol="0" anchor="ctr">
            <a:normAutofit/>
          </a:bodyPr>
          <a:lstStyle>
            <a:lvl1pPr algn="ctr">
              <a:defRPr sz="1800" cap="all" baseline="0"/>
            </a:lvl1pPr>
          </a:lstStyle>
          <a:p>
            <a:r>
              <a:rPr lang="en-US" dirty="0"/>
              <a:t>CLICK TO EDIT MASTER TITLE STYLE</a:t>
            </a:r>
          </a:p>
        </p:txBody>
      </p:sp>
      <p:sp>
        <p:nvSpPr>
          <p:cNvPr id="4" name="Content Placeholder 2">
            <a:extLst>
              <a:ext uri="{FF2B5EF4-FFF2-40B4-BE49-F238E27FC236}">
                <a16:creationId xmlns:a16="http://schemas.microsoft.com/office/drawing/2014/main" id="{A7D3A1BE-C61D-014D-A845-F75683762D53}"/>
              </a:ext>
            </a:extLst>
          </p:cNvPr>
          <p:cNvSpPr>
            <a:spLocks noGrp="1"/>
          </p:cNvSpPr>
          <p:nvPr>
            <p:ph idx="1"/>
          </p:nvPr>
        </p:nvSpPr>
        <p:spPr>
          <a:xfrm>
            <a:off x="500026" y="1191418"/>
            <a:ext cx="9066587" cy="5459084"/>
          </a:xfrm>
          <a:prstGeom prst="rect">
            <a:avLst/>
          </a:prstGeom>
        </p:spPr>
        <p:txBody>
          <a:bodyPr/>
          <a:lstStyle>
            <a:lvl1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2pPr>
            <a:lvl3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3pPr>
            <a:lvl4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4pPr>
            <a:lvl5pPr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58132559"/>
      </p:ext>
    </p:extLst>
  </p:cSld>
  <p:clrMapOvr>
    <a:masterClrMapping/>
  </p:clrMapOvr>
  <p:extLst mod="1">
    <p:ext uri="{DCECCB84-F9BA-43D5-87BE-67443E8EF086}">
      <p15:sldGuideLst xmlns:p15="http://schemas.microsoft.com/office/powerpoint/2012/main">
        <p15:guide id="1" orient="horz" pos="816"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8CFF915-BFC4-6946-9417-BA035CD9DB6F}"/>
              </a:ext>
            </a:extLst>
          </p:cNvPr>
          <p:cNvPicPr>
            <a:picLocks noChangeAspect="1"/>
          </p:cNvPicPr>
          <p:nvPr userDrawn="1"/>
        </p:nvPicPr>
        <p:blipFill rotWithShape="1">
          <a:blip r:embed="rId14" cstate="hqprint">
            <a:extLst>
              <a:ext uri="{28A0092B-C50C-407E-A947-70E740481C1C}">
                <a14:useLocalDpi xmlns:a14="http://schemas.microsoft.com/office/drawing/2010/main" val="0"/>
              </a:ext>
            </a:extLst>
          </a:blip>
          <a:srcRect l="1" r="-2721" b="-1447"/>
          <a:stretch/>
        </p:blipFill>
        <p:spPr>
          <a:xfrm>
            <a:off x="4698763" y="7273750"/>
            <a:ext cx="726677" cy="234489"/>
          </a:xfrm>
          <a:prstGeom prst="rect">
            <a:avLst/>
          </a:prstGeom>
        </p:spPr>
      </p:pic>
      <p:sp>
        <p:nvSpPr>
          <p:cNvPr id="18" name="Date Placeholder 3">
            <a:extLst>
              <a:ext uri="{FF2B5EF4-FFF2-40B4-BE49-F238E27FC236}">
                <a16:creationId xmlns:a16="http://schemas.microsoft.com/office/drawing/2014/main" id="{841C1BEB-E343-9040-85DD-F61810BEBF63}"/>
              </a:ext>
            </a:extLst>
          </p:cNvPr>
          <p:cNvSpPr>
            <a:spLocks noGrp="1"/>
          </p:cNvSpPr>
          <p:nvPr>
            <p:ph type="dt" sz="half" idx="2"/>
          </p:nvPr>
        </p:nvSpPr>
        <p:spPr>
          <a:xfrm>
            <a:off x="518961" y="7193685"/>
            <a:ext cx="2262188" cy="414338"/>
          </a:xfrm>
          <a:prstGeom prst="rect">
            <a:avLst/>
          </a:prstGeom>
        </p:spPr>
        <p:txBody>
          <a:bodyPr vert="horz" lIns="91440" tIns="45720" rIns="91440" bIns="45720" rtlCol="0" anchor="ctr"/>
          <a:lstStyle>
            <a:lvl1pPr algn="l">
              <a:defRPr sz="1000">
                <a:solidFill>
                  <a:schemeClr val="tx1">
                    <a:tint val="75000"/>
                  </a:schemeClr>
                </a:solidFill>
                <a:latin typeface="+mj-lt"/>
              </a:defRPr>
            </a:lvl1pPr>
          </a:lstStyle>
          <a:p>
            <a:fld id="{0577A6BA-3796-D746-8622-9EDF93CB45B1}" type="datetimeFigureOut">
              <a:rPr lang="en-US" smtClean="0"/>
              <a:pPr/>
              <a:t>9/18/2020</a:t>
            </a:fld>
            <a:endParaRPr lang="en-US"/>
          </a:p>
        </p:txBody>
      </p:sp>
      <p:sp>
        <p:nvSpPr>
          <p:cNvPr id="20" name="Slide Number Placeholder 5">
            <a:extLst>
              <a:ext uri="{FF2B5EF4-FFF2-40B4-BE49-F238E27FC236}">
                <a16:creationId xmlns:a16="http://schemas.microsoft.com/office/drawing/2014/main" id="{535C8652-5FFC-9043-B86C-DD8B68D7EEC0}"/>
              </a:ext>
            </a:extLst>
          </p:cNvPr>
          <p:cNvSpPr>
            <a:spLocks noGrp="1"/>
          </p:cNvSpPr>
          <p:nvPr>
            <p:ph type="sldNum" sz="quarter" idx="4"/>
          </p:nvPr>
        </p:nvSpPr>
        <p:spPr>
          <a:xfrm>
            <a:off x="7280708" y="7193685"/>
            <a:ext cx="2262187" cy="414338"/>
          </a:xfrm>
          <a:prstGeom prst="rect">
            <a:avLst/>
          </a:prstGeom>
        </p:spPr>
        <p:txBody>
          <a:bodyPr vert="horz" lIns="91440" tIns="45720" rIns="91440" bIns="45720" rtlCol="0" anchor="ctr"/>
          <a:lstStyle>
            <a:lvl1pPr algn="r">
              <a:defRPr sz="1000">
                <a:solidFill>
                  <a:schemeClr val="tx1">
                    <a:tint val="75000"/>
                  </a:schemeClr>
                </a:solidFill>
                <a:latin typeface="+mj-lt"/>
              </a:defRPr>
            </a:lvl1pPr>
          </a:lstStyle>
          <a:p>
            <a:fld id="{F2F5BFD2-F226-6346-BD7A-2B731DFABC4E}" type="slidenum">
              <a:rPr lang="en-US" smtClean="0"/>
              <a:pPr/>
              <a:t>‹#›</a:t>
            </a:fld>
            <a:endParaRPr lang="en-US"/>
          </a:p>
        </p:txBody>
      </p:sp>
    </p:spTree>
    <p:extLst>
      <p:ext uri="{BB962C8B-B14F-4D97-AF65-F5344CB8AC3E}">
        <p14:creationId xmlns:p14="http://schemas.microsoft.com/office/powerpoint/2010/main" val="258204979"/>
      </p:ext>
    </p:extLst>
  </p:cSld>
  <p:clrMap bg1="lt1" tx1="dk1" bg2="lt2" tx2="dk2" accent1="accent1" accent2="accent2" accent3="accent3" accent4="accent4" accent5="accent5" accent6="accent6" hlink="hlink" folHlink="folHlink"/>
  <p:sldLayoutIdLst>
    <p:sldLayoutId id="2147483771" r:id="rId1"/>
    <p:sldLayoutId id="2147483738" r:id="rId2"/>
    <p:sldLayoutId id="2147483691" r:id="rId3"/>
    <p:sldLayoutId id="2147483692" r:id="rId4"/>
    <p:sldLayoutId id="2147483693" r:id="rId5"/>
    <p:sldLayoutId id="2147483846" r:id="rId6"/>
    <p:sldLayoutId id="2147483847" r:id="rId7"/>
    <p:sldLayoutId id="2147483845" r:id="rId8"/>
    <p:sldLayoutId id="2147483694" r:id="rId9"/>
    <p:sldLayoutId id="2147483695" r:id="rId10"/>
    <p:sldLayoutId id="2147483860" r:id="rId11"/>
  </p:sldLayoutIdLst>
  <p:hf sldNum="0" hdr="0" ftr="0"/>
  <p:txStyles>
    <p:titleStyle>
      <a:lvl1pPr algn="l" defTabSz="1005840" rtl="0" eaLnBrk="1" latinLnBrk="0" hangingPunct="1">
        <a:lnSpc>
          <a:spcPct val="90000"/>
        </a:lnSpc>
        <a:spcBef>
          <a:spcPct val="0"/>
        </a:spcBef>
        <a:buNone/>
        <a:defRPr sz="1600" kern="1200" spc="100" baseline="0">
          <a:solidFill>
            <a:schemeClr val="tx1"/>
          </a:solidFill>
          <a:latin typeface="+mj-lt"/>
          <a:ea typeface="+mj-ea"/>
          <a:cs typeface="+mj-cs"/>
        </a:defRPr>
      </a:lvl1pPr>
    </p:titleStyle>
    <p:bodyStyle>
      <a:lvl1pPr marL="0" indent="0" algn="l" defTabSz="1005840" rtl="0" eaLnBrk="1" latinLnBrk="0" hangingPunct="1">
        <a:lnSpc>
          <a:spcPct val="90000"/>
        </a:lnSpc>
        <a:spcBef>
          <a:spcPts val="1100"/>
        </a:spcBef>
        <a:buFont typeface="Arial" panose="020B0604020202020204" pitchFamily="34" charset="0"/>
        <a:buNone/>
        <a:defRPr sz="1000" kern="1200">
          <a:solidFill>
            <a:schemeClr val="tx1"/>
          </a:solidFill>
          <a:latin typeface="+mn-lt"/>
          <a:ea typeface="+mn-ea"/>
          <a:cs typeface="+mn-cs"/>
        </a:defRPr>
      </a:lvl1pPr>
      <a:lvl2pPr marL="502920" indent="0" algn="l" defTabSz="1005840" rtl="0" eaLnBrk="1" latinLnBrk="0" hangingPunct="1">
        <a:lnSpc>
          <a:spcPct val="90000"/>
        </a:lnSpc>
        <a:spcBef>
          <a:spcPts val="550"/>
        </a:spcBef>
        <a:buFont typeface="Arial" panose="020B0604020202020204" pitchFamily="34" charset="0"/>
        <a:buNone/>
        <a:defRPr sz="1000" kern="1200">
          <a:solidFill>
            <a:schemeClr val="tx1"/>
          </a:solidFill>
          <a:latin typeface="+mn-lt"/>
          <a:ea typeface="+mn-ea"/>
          <a:cs typeface="+mn-cs"/>
        </a:defRPr>
      </a:lvl2pPr>
      <a:lvl3pPr marL="1005840" indent="0" algn="l" defTabSz="1005840" rtl="0" eaLnBrk="1" latinLnBrk="0" hangingPunct="1">
        <a:lnSpc>
          <a:spcPct val="90000"/>
        </a:lnSpc>
        <a:spcBef>
          <a:spcPts val="550"/>
        </a:spcBef>
        <a:buFont typeface="Arial" panose="020B0604020202020204" pitchFamily="34" charset="0"/>
        <a:buNone/>
        <a:defRPr sz="1000" kern="1200">
          <a:solidFill>
            <a:schemeClr val="tx1"/>
          </a:solidFill>
          <a:latin typeface="+mn-lt"/>
          <a:ea typeface="+mn-ea"/>
          <a:cs typeface="+mn-cs"/>
        </a:defRPr>
      </a:lvl3pPr>
      <a:lvl4pPr marL="1508760" indent="0" algn="l" defTabSz="1005840" rtl="0" eaLnBrk="1" latinLnBrk="0" hangingPunct="1">
        <a:lnSpc>
          <a:spcPct val="90000"/>
        </a:lnSpc>
        <a:spcBef>
          <a:spcPts val="550"/>
        </a:spcBef>
        <a:buFont typeface="Arial" panose="020B0604020202020204" pitchFamily="34" charset="0"/>
        <a:buNone/>
        <a:defRPr sz="1000" kern="1200">
          <a:solidFill>
            <a:schemeClr val="tx1"/>
          </a:solidFill>
          <a:latin typeface="+mn-lt"/>
          <a:ea typeface="+mn-ea"/>
          <a:cs typeface="+mn-cs"/>
        </a:defRPr>
      </a:lvl4pPr>
      <a:lvl5pPr marL="2011680" indent="0" algn="l" defTabSz="1005840" rtl="0" eaLnBrk="1" latinLnBrk="0" hangingPunct="1">
        <a:lnSpc>
          <a:spcPct val="90000"/>
        </a:lnSpc>
        <a:spcBef>
          <a:spcPts val="550"/>
        </a:spcBef>
        <a:buFont typeface="Arial" panose="020B0604020202020204" pitchFamily="34" charset="0"/>
        <a:buNone/>
        <a:defRPr sz="1000" kern="1200">
          <a:solidFill>
            <a:schemeClr val="tx1"/>
          </a:solidFill>
          <a:latin typeface="+mn-lt"/>
          <a:ea typeface="+mn-ea"/>
          <a:cs typeface="+mn-cs"/>
        </a:defRPr>
      </a:lvl5pPr>
      <a:lvl6pPr marL="276606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6pPr>
      <a:lvl7pPr marL="326898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7pPr>
      <a:lvl8pPr marL="377190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8pPr>
      <a:lvl9pPr marL="427482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9pPr>
    </p:bodyStyle>
    <p:otherStyle>
      <a:defPPr>
        <a:defRPr lang="en-US"/>
      </a:defPPr>
      <a:lvl1pPr marL="0" algn="l" defTabSz="1005840" rtl="0" eaLnBrk="1" latinLnBrk="0" hangingPunct="1">
        <a:defRPr sz="1980" kern="1200">
          <a:solidFill>
            <a:schemeClr val="tx1"/>
          </a:solidFill>
          <a:latin typeface="+mn-lt"/>
          <a:ea typeface="+mn-ea"/>
          <a:cs typeface="+mn-cs"/>
        </a:defRPr>
      </a:lvl1pPr>
      <a:lvl2pPr marL="502920" algn="l" defTabSz="1005840" rtl="0" eaLnBrk="1" latinLnBrk="0" hangingPunct="1">
        <a:defRPr sz="1980" kern="1200">
          <a:solidFill>
            <a:schemeClr val="tx1"/>
          </a:solidFill>
          <a:latin typeface="+mn-lt"/>
          <a:ea typeface="+mn-ea"/>
          <a:cs typeface="+mn-cs"/>
        </a:defRPr>
      </a:lvl2pPr>
      <a:lvl3pPr marL="1005840" algn="l" defTabSz="1005840" rtl="0" eaLnBrk="1" latinLnBrk="0" hangingPunct="1">
        <a:defRPr sz="1980" kern="1200">
          <a:solidFill>
            <a:schemeClr val="tx1"/>
          </a:solidFill>
          <a:latin typeface="+mn-lt"/>
          <a:ea typeface="+mn-ea"/>
          <a:cs typeface="+mn-cs"/>
        </a:defRPr>
      </a:lvl3pPr>
      <a:lvl4pPr marL="1508760" algn="l" defTabSz="1005840" rtl="0" eaLnBrk="1" latinLnBrk="0" hangingPunct="1">
        <a:defRPr sz="1980" kern="1200">
          <a:solidFill>
            <a:schemeClr val="tx1"/>
          </a:solidFill>
          <a:latin typeface="+mn-lt"/>
          <a:ea typeface="+mn-ea"/>
          <a:cs typeface="+mn-cs"/>
        </a:defRPr>
      </a:lvl4pPr>
      <a:lvl5pPr marL="2011680" algn="l" defTabSz="1005840" rtl="0" eaLnBrk="1" latinLnBrk="0" hangingPunct="1">
        <a:defRPr sz="1980" kern="1200">
          <a:solidFill>
            <a:schemeClr val="tx1"/>
          </a:solidFill>
          <a:latin typeface="+mn-lt"/>
          <a:ea typeface="+mn-ea"/>
          <a:cs typeface="+mn-cs"/>
        </a:defRPr>
      </a:lvl5pPr>
      <a:lvl6pPr marL="2514600" algn="l" defTabSz="1005840" rtl="0" eaLnBrk="1" latinLnBrk="0" hangingPunct="1">
        <a:defRPr sz="1980" kern="1200">
          <a:solidFill>
            <a:schemeClr val="tx1"/>
          </a:solidFill>
          <a:latin typeface="+mn-lt"/>
          <a:ea typeface="+mn-ea"/>
          <a:cs typeface="+mn-cs"/>
        </a:defRPr>
      </a:lvl6pPr>
      <a:lvl7pPr marL="3017520" algn="l" defTabSz="1005840" rtl="0" eaLnBrk="1" latinLnBrk="0" hangingPunct="1">
        <a:defRPr sz="1980" kern="1200">
          <a:solidFill>
            <a:schemeClr val="tx1"/>
          </a:solidFill>
          <a:latin typeface="+mn-lt"/>
          <a:ea typeface="+mn-ea"/>
          <a:cs typeface="+mn-cs"/>
        </a:defRPr>
      </a:lvl7pPr>
      <a:lvl8pPr marL="3520440" algn="l" defTabSz="1005840" rtl="0" eaLnBrk="1" latinLnBrk="0" hangingPunct="1">
        <a:defRPr sz="1980" kern="1200">
          <a:solidFill>
            <a:schemeClr val="tx1"/>
          </a:solidFill>
          <a:latin typeface="+mn-lt"/>
          <a:ea typeface="+mn-ea"/>
          <a:cs typeface="+mn-cs"/>
        </a:defRPr>
      </a:lvl8pPr>
      <a:lvl9pPr marL="4023360" algn="l" defTabSz="1005840" rtl="0" eaLnBrk="1" latinLnBrk="0" hangingPunct="1">
        <a:defRPr sz="198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39">
          <p15:clr>
            <a:srgbClr val="F26B43"/>
          </p15:clr>
        </p15:guide>
        <p15:guide id="2" pos="378">
          <p15:clr>
            <a:srgbClr val="F26B43"/>
          </p15:clr>
        </p15:guide>
        <p15:guide id="3" orient="horz" pos="4444">
          <p15:clr>
            <a:srgbClr val="F26B43"/>
          </p15:clr>
        </p15:guide>
        <p15:guide id="4" pos="5958">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4.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8" Type="http://schemas.openxmlformats.org/officeDocument/2006/relationships/image" Target="../media/image10.wmf"/><Relationship Id="rId3" Type="http://schemas.openxmlformats.org/officeDocument/2006/relationships/oleObject" Target="../embeddings/oleObject1.bin"/><Relationship Id="rId7" Type="http://schemas.openxmlformats.org/officeDocument/2006/relationships/oleObject" Target="../embeddings/oleObject3.bin"/><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image" Target="../media/image9.wmf"/><Relationship Id="rId5" Type="http://schemas.openxmlformats.org/officeDocument/2006/relationships/oleObject" Target="../embeddings/oleObject2.bin"/><Relationship Id="rId4" Type="http://schemas.openxmlformats.org/officeDocument/2006/relationships/image" Target="../media/image8.wmf"/></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Index</a:t>
            </a:r>
            <a:endParaRPr lang="tr-TR" dirty="0"/>
          </a:p>
        </p:txBody>
      </p:sp>
      <p:sp>
        <p:nvSpPr>
          <p:cNvPr id="3" name="Content Placeholder 2"/>
          <p:cNvSpPr>
            <a:spLocks noGrp="1"/>
          </p:cNvSpPr>
          <p:nvPr>
            <p:ph idx="1"/>
          </p:nvPr>
        </p:nvSpPr>
        <p:spPr/>
        <p:txBody>
          <a:bodyPr/>
          <a:lstStyle/>
          <a:p>
            <a:r>
              <a:rPr lang="tr-TR" sz="1800" dirty="0" smtClean="0"/>
              <a:t>1. Predictive Model</a:t>
            </a:r>
          </a:p>
          <a:p>
            <a:pPr lvl="1"/>
            <a:r>
              <a:rPr lang="tr-TR" sz="1800" dirty="0" smtClean="0"/>
              <a:t>1.1. Data Sources</a:t>
            </a:r>
          </a:p>
          <a:p>
            <a:pPr lvl="1"/>
            <a:r>
              <a:rPr lang="tr-TR" sz="1800" dirty="0" smtClean="0"/>
              <a:t>1.2. Results</a:t>
            </a:r>
          </a:p>
          <a:p>
            <a:r>
              <a:rPr lang="tr-TR" sz="1800" dirty="0" smtClean="0"/>
              <a:t>2. Challenges</a:t>
            </a:r>
          </a:p>
          <a:p>
            <a:r>
              <a:rPr lang="tr-TR" sz="1800" dirty="0" smtClean="0"/>
              <a:t>3. Iterating over the Predictive Model</a:t>
            </a:r>
          </a:p>
          <a:p>
            <a:r>
              <a:rPr lang="tr-TR" sz="1800" dirty="0" smtClean="0"/>
              <a:t>4. AI Recommendation</a:t>
            </a:r>
            <a:endParaRPr lang="tr-TR" sz="1800" dirty="0"/>
          </a:p>
        </p:txBody>
      </p:sp>
    </p:spTree>
    <p:extLst>
      <p:ext uri="{BB962C8B-B14F-4D97-AF65-F5344CB8AC3E}">
        <p14:creationId xmlns:p14="http://schemas.microsoft.com/office/powerpoint/2010/main" val="83139080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Data Sources</a:t>
            </a:r>
            <a:endParaRPr lang="tr-TR" dirty="0"/>
          </a:p>
        </p:txBody>
      </p:sp>
      <p:sp>
        <p:nvSpPr>
          <p:cNvPr id="4" name="Oval 3"/>
          <p:cNvSpPr/>
          <p:nvPr/>
        </p:nvSpPr>
        <p:spPr>
          <a:xfrm>
            <a:off x="836423" y="2665140"/>
            <a:ext cx="1594625" cy="1594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800" dirty="0" smtClean="0"/>
              <a:t>Pre-call Data</a:t>
            </a:r>
            <a:endParaRPr lang="tr-TR" sz="1800" dirty="0"/>
          </a:p>
        </p:txBody>
      </p:sp>
      <p:sp>
        <p:nvSpPr>
          <p:cNvPr id="5" name="Oval 4"/>
          <p:cNvSpPr/>
          <p:nvPr/>
        </p:nvSpPr>
        <p:spPr>
          <a:xfrm>
            <a:off x="5954184" y="2665140"/>
            <a:ext cx="1594625" cy="1594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800" dirty="0" smtClean="0"/>
              <a:t>Post-call Data</a:t>
            </a:r>
            <a:endParaRPr lang="tr-TR" sz="1800" dirty="0"/>
          </a:p>
        </p:txBody>
      </p:sp>
      <p:cxnSp>
        <p:nvCxnSpPr>
          <p:cNvPr id="12" name="Straight Arrow Connector 11"/>
          <p:cNvCxnSpPr/>
          <p:nvPr/>
        </p:nvCxnSpPr>
        <p:spPr>
          <a:xfrm flipV="1">
            <a:off x="6751496" y="2087160"/>
            <a:ext cx="0" cy="5779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5" idx="3"/>
          </p:cNvCxnSpPr>
          <p:nvPr/>
        </p:nvCxnSpPr>
        <p:spPr>
          <a:xfrm flipH="1">
            <a:off x="5954184" y="4026238"/>
            <a:ext cx="233527" cy="2335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stCxn id="5" idx="4"/>
          </p:cNvCxnSpPr>
          <p:nvPr/>
        </p:nvCxnSpPr>
        <p:spPr>
          <a:xfrm flipH="1">
            <a:off x="6751496" y="4259765"/>
            <a:ext cx="1" cy="11262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5" idx="5"/>
          </p:cNvCxnSpPr>
          <p:nvPr/>
        </p:nvCxnSpPr>
        <p:spPr>
          <a:xfrm>
            <a:off x="7315282" y="4026238"/>
            <a:ext cx="233527" cy="2335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6807252" y="2104795"/>
            <a:ext cx="1951464" cy="523220"/>
          </a:xfrm>
          <a:prstGeom prst="rect">
            <a:avLst/>
          </a:prstGeom>
          <a:noFill/>
        </p:spPr>
        <p:txBody>
          <a:bodyPr wrap="square" rtlCol="0">
            <a:spAutoFit/>
          </a:bodyPr>
          <a:lstStyle/>
          <a:p>
            <a:r>
              <a:rPr lang="tr-TR" sz="1400" dirty="0" smtClean="0"/>
              <a:t>immediately available after the call</a:t>
            </a:r>
            <a:endParaRPr lang="tr-TR" sz="1400" dirty="0"/>
          </a:p>
        </p:txBody>
      </p:sp>
      <p:sp>
        <p:nvSpPr>
          <p:cNvPr id="25" name="TextBox 24"/>
          <p:cNvSpPr txBox="1"/>
          <p:nvPr/>
        </p:nvSpPr>
        <p:spPr>
          <a:xfrm>
            <a:off x="5480554" y="3916077"/>
            <a:ext cx="630370" cy="307777"/>
          </a:xfrm>
          <a:prstGeom prst="rect">
            <a:avLst/>
          </a:prstGeom>
          <a:noFill/>
        </p:spPr>
        <p:txBody>
          <a:bodyPr wrap="square" rtlCol="0">
            <a:spAutoFit/>
          </a:bodyPr>
          <a:lstStyle/>
          <a:p>
            <a:pPr algn="ctr"/>
            <a:r>
              <a:rPr lang="tr-TR" sz="1400" dirty="0" smtClean="0"/>
              <a:t>1 day</a:t>
            </a:r>
            <a:endParaRPr lang="tr-TR" sz="1400" dirty="0"/>
          </a:p>
        </p:txBody>
      </p:sp>
      <p:sp>
        <p:nvSpPr>
          <p:cNvPr id="27" name="TextBox 26"/>
          <p:cNvSpPr txBox="1"/>
          <p:nvPr/>
        </p:nvSpPr>
        <p:spPr>
          <a:xfrm>
            <a:off x="6673601" y="4322864"/>
            <a:ext cx="824712" cy="307777"/>
          </a:xfrm>
          <a:prstGeom prst="rect">
            <a:avLst/>
          </a:prstGeom>
          <a:noFill/>
        </p:spPr>
        <p:txBody>
          <a:bodyPr wrap="square" rtlCol="0">
            <a:spAutoFit/>
          </a:bodyPr>
          <a:lstStyle/>
          <a:p>
            <a:pPr algn="ctr"/>
            <a:r>
              <a:rPr lang="tr-TR" sz="1400" dirty="0" smtClean="0"/>
              <a:t>2 days</a:t>
            </a:r>
            <a:endParaRPr lang="tr-TR" sz="1400" dirty="0"/>
          </a:p>
        </p:txBody>
      </p:sp>
      <p:sp>
        <p:nvSpPr>
          <p:cNvPr id="28" name="TextBox 27"/>
          <p:cNvSpPr txBox="1"/>
          <p:nvPr/>
        </p:nvSpPr>
        <p:spPr>
          <a:xfrm>
            <a:off x="7351512" y="3893774"/>
            <a:ext cx="761082" cy="307777"/>
          </a:xfrm>
          <a:prstGeom prst="rect">
            <a:avLst/>
          </a:prstGeom>
          <a:noFill/>
        </p:spPr>
        <p:txBody>
          <a:bodyPr wrap="square" rtlCol="0">
            <a:spAutoFit/>
          </a:bodyPr>
          <a:lstStyle/>
          <a:p>
            <a:pPr algn="ctr"/>
            <a:r>
              <a:rPr lang="tr-TR" sz="1400" dirty="0" smtClean="0"/>
              <a:t>7 days</a:t>
            </a:r>
            <a:endParaRPr lang="tr-TR" sz="1400" dirty="0"/>
          </a:p>
        </p:txBody>
      </p:sp>
      <p:sp>
        <p:nvSpPr>
          <p:cNvPr id="30" name="TextBox 29"/>
          <p:cNvSpPr txBox="1"/>
          <p:nvPr/>
        </p:nvSpPr>
        <p:spPr>
          <a:xfrm>
            <a:off x="836423" y="4468761"/>
            <a:ext cx="3189167" cy="1384995"/>
          </a:xfrm>
          <a:prstGeom prst="rect">
            <a:avLst/>
          </a:prstGeom>
          <a:noFill/>
        </p:spPr>
        <p:txBody>
          <a:bodyPr wrap="square" rtlCol="0">
            <a:spAutoFit/>
          </a:bodyPr>
          <a:lstStyle/>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channel_ds</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client_segment</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port_in_operator_ds</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service_type</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tariff_ds</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ultima_categoria_open_question</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ultima_subcategoria_open_question</a:t>
            </a:r>
            <a:endParaRPr lang="tr-TR" sz="1200" dirty="0">
              <a:latin typeface="Consolas" panose="020B0609020204030204" pitchFamily="49" charset="0"/>
              <a:cs typeface="Courier New" panose="02070309020205020404" pitchFamily="49" charset="0"/>
            </a:endParaRPr>
          </a:p>
        </p:txBody>
      </p:sp>
      <p:sp>
        <p:nvSpPr>
          <p:cNvPr id="42" name="TextBox 41"/>
          <p:cNvSpPr txBox="1"/>
          <p:nvPr/>
        </p:nvSpPr>
        <p:spPr>
          <a:xfrm>
            <a:off x="6070947" y="1502651"/>
            <a:ext cx="2687769" cy="461665"/>
          </a:xfrm>
          <a:prstGeom prst="rect">
            <a:avLst/>
          </a:prstGeom>
          <a:noFill/>
        </p:spPr>
        <p:txBody>
          <a:bodyPr wrap="square" rtlCol="0">
            <a:spAutoFit/>
          </a:bodyPr>
          <a:lstStyle/>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outcome_baja</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total_segundos_conversacion</a:t>
            </a:r>
            <a:endParaRPr lang="tr-TR" sz="1200" dirty="0">
              <a:latin typeface="Consolas" panose="020B0609020204030204" pitchFamily="49" charset="0"/>
              <a:cs typeface="Courier New" panose="02070309020205020404" pitchFamily="49" charset="0"/>
            </a:endParaRPr>
          </a:p>
        </p:txBody>
      </p:sp>
      <p:sp>
        <p:nvSpPr>
          <p:cNvPr id="47" name="TextBox 46"/>
          <p:cNvSpPr txBox="1"/>
          <p:nvPr/>
        </p:nvSpPr>
        <p:spPr>
          <a:xfrm>
            <a:off x="4326026" y="4296324"/>
            <a:ext cx="2308628" cy="646331"/>
          </a:xfrm>
          <a:prstGeom prst="rect">
            <a:avLst/>
          </a:prstGeom>
          <a:noFill/>
        </p:spPr>
        <p:txBody>
          <a:bodyPr wrap="square" rtlCol="0">
            <a:spAutoFit/>
          </a:bodyPr>
          <a:lstStyle/>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es_rellamada_24h</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es_rellamada_agente_24h</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LLAMADA_RETEN_24h</a:t>
            </a:r>
            <a:endParaRPr lang="tr-TR" sz="1200" dirty="0">
              <a:latin typeface="Consolas" panose="020B0609020204030204" pitchFamily="49" charset="0"/>
              <a:cs typeface="Courier New" panose="02070309020205020404" pitchFamily="49" charset="0"/>
            </a:endParaRPr>
          </a:p>
        </p:txBody>
      </p:sp>
      <p:sp>
        <p:nvSpPr>
          <p:cNvPr id="61" name="TextBox 60"/>
          <p:cNvSpPr txBox="1"/>
          <p:nvPr/>
        </p:nvSpPr>
        <p:spPr>
          <a:xfrm>
            <a:off x="5795739" y="5510702"/>
            <a:ext cx="2308628" cy="646331"/>
          </a:xfrm>
          <a:prstGeom prst="rect">
            <a:avLst/>
          </a:prstGeom>
          <a:noFill/>
        </p:spPr>
        <p:txBody>
          <a:bodyPr wrap="square" rtlCol="0">
            <a:spAutoFit/>
          </a:bodyPr>
          <a:lstStyle/>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es_rellamada_48h</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es_rellamada_agente_48h</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LLAMADA_RETEN_48h</a:t>
            </a:r>
            <a:endParaRPr lang="tr-TR" sz="1200" dirty="0">
              <a:latin typeface="Consolas" panose="020B0609020204030204" pitchFamily="49" charset="0"/>
              <a:cs typeface="Courier New" panose="02070309020205020404" pitchFamily="49" charset="0"/>
            </a:endParaRPr>
          </a:p>
        </p:txBody>
      </p:sp>
      <p:sp>
        <p:nvSpPr>
          <p:cNvPr id="62" name="TextBox 61"/>
          <p:cNvSpPr txBox="1"/>
          <p:nvPr/>
        </p:nvSpPr>
        <p:spPr>
          <a:xfrm>
            <a:off x="7547682" y="4288897"/>
            <a:ext cx="2308628" cy="830997"/>
          </a:xfrm>
          <a:prstGeom prst="rect">
            <a:avLst/>
          </a:prstGeom>
          <a:noFill/>
        </p:spPr>
        <p:txBody>
          <a:bodyPr wrap="square" rtlCol="0">
            <a:spAutoFit/>
          </a:bodyPr>
          <a:lstStyle/>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es_rellamada_72h</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es_rellamada_agente_72h</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llamada_reten_7d</a:t>
            </a:r>
          </a:p>
          <a:p>
            <a:pPr marL="171450" indent="-171450">
              <a:buFont typeface="Arial" panose="020B0604020202020204" pitchFamily="34" charset="0"/>
              <a:buChar char="•"/>
            </a:pPr>
            <a:r>
              <a:rPr lang="tr-TR" sz="1200" dirty="0" smtClean="0">
                <a:latin typeface="Consolas" panose="020B0609020204030204" pitchFamily="49" charset="0"/>
                <a:cs typeface="Courier New" panose="02070309020205020404" pitchFamily="49" charset="0"/>
              </a:rPr>
              <a:t>times_retention</a:t>
            </a:r>
          </a:p>
        </p:txBody>
      </p:sp>
    </p:spTree>
    <p:extLst>
      <p:ext uri="{BB962C8B-B14F-4D97-AF65-F5344CB8AC3E}">
        <p14:creationId xmlns:p14="http://schemas.microsoft.com/office/powerpoint/2010/main" val="30995345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Data Sources Used in Models</a:t>
            </a:r>
            <a:endParaRPr lang="tr-TR" dirty="0"/>
          </a:p>
        </p:txBody>
      </p:sp>
      <p:grpSp>
        <p:nvGrpSpPr>
          <p:cNvPr id="131" name="Group 130"/>
          <p:cNvGrpSpPr/>
          <p:nvPr/>
        </p:nvGrpSpPr>
        <p:grpSpPr>
          <a:xfrm>
            <a:off x="1093844" y="2503118"/>
            <a:ext cx="8227442" cy="2778682"/>
            <a:chOff x="1929818" y="2819230"/>
            <a:chExt cx="6362942" cy="2148978"/>
          </a:xfrm>
        </p:grpSpPr>
        <p:grpSp>
          <p:nvGrpSpPr>
            <p:cNvPr id="84" name="Group 83"/>
            <p:cNvGrpSpPr/>
            <p:nvPr/>
          </p:nvGrpSpPr>
          <p:grpSpPr>
            <a:xfrm>
              <a:off x="2725003" y="3380135"/>
              <a:ext cx="527824" cy="466269"/>
              <a:chOff x="2895670" y="4673579"/>
              <a:chExt cx="527824" cy="466269"/>
            </a:xfrm>
          </p:grpSpPr>
          <p:sp>
            <p:nvSpPr>
              <p:cNvPr id="82" name="Oval 81"/>
              <p:cNvSpPr/>
              <p:nvPr/>
            </p:nvSpPr>
            <p:spPr>
              <a:xfrm>
                <a:off x="2926448" y="4673579"/>
                <a:ext cx="466269" cy="4662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400" dirty="0"/>
              </a:p>
            </p:txBody>
          </p:sp>
          <p:sp>
            <p:nvSpPr>
              <p:cNvPr id="83" name="TextBox 82"/>
              <p:cNvSpPr txBox="1"/>
              <p:nvPr/>
            </p:nvSpPr>
            <p:spPr>
              <a:xfrm>
                <a:off x="2895670" y="4768213"/>
                <a:ext cx="527824" cy="238029"/>
              </a:xfrm>
              <a:prstGeom prst="rect">
                <a:avLst/>
              </a:prstGeom>
              <a:noFill/>
            </p:spPr>
            <p:txBody>
              <a:bodyPr wrap="square" rtlCol="0">
                <a:spAutoFit/>
              </a:bodyPr>
              <a:lstStyle/>
              <a:p>
                <a:pPr algn="ctr"/>
                <a:r>
                  <a:rPr lang="tr-TR" sz="1400" dirty="0" smtClean="0">
                    <a:solidFill>
                      <a:schemeClr val="bg1"/>
                    </a:solidFill>
                  </a:rPr>
                  <a:t>Post</a:t>
                </a:r>
                <a:endParaRPr lang="tr-TR" sz="1400" dirty="0">
                  <a:solidFill>
                    <a:schemeClr val="bg1"/>
                  </a:solidFill>
                </a:endParaRPr>
              </a:p>
            </p:txBody>
          </p:sp>
        </p:grpSp>
        <p:grpSp>
          <p:nvGrpSpPr>
            <p:cNvPr id="85" name="Group 84"/>
            <p:cNvGrpSpPr/>
            <p:nvPr/>
          </p:nvGrpSpPr>
          <p:grpSpPr>
            <a:xfrm>
              <a:off x="1949163" y="3380135"/>
              <a:ext cx="527824" cy="466269"/>
              <a:chOff x="2895670" y="4673579"/>
              <a:chExt cx="527824" cy="466269"/>
            </a:xfrm>
          </p:grpSpPr>
          <p:sp>
            <p:nvSpPr>
              <p:cNvPr id="86" name="Oval 85"/>
              <p:cNvSpPr/>
              <p:nvPr/>
            </p:nvSpPr>
            <p:spPr>
              <a:xfrm>
                <a:off x="2926448" y="4673579"/>
                <a:ext cx="466269" cy="4662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400" dirty="0"/>
              </a:p>
            </p:txBody>
          </p:sp>
          <p:sp>
            <p:nvSpPr>
              <p:cNvPr id="87" name="TextBox 86"/>
              <p:cNvSpPr txBox="1"/>
              <p:nvPr/>
            </p:nvSpPr>
            <p:spPr>
              <a:xfrm>
                <a:off x="2895670" y="4768213"/>
                <a:ext cx="527824" cy="238029"/>
              </a:xfrm>
              <a:prstGeom prst="rect">
                <a:avLst/>
              </a:prstGeom>
              <a:noFill/>
            </p:spPr>
            <p:txBody>
              <a:bodyPr wrap="square" rtlCol="0">
                <a:spAutoFit/>
              </a:bodyPr>
              <a:lstStyle/>
              <a:p>
                <a:pPr algn="ctr"/>
                <a:r>
                  <a:rPr lang="tr-TR" sz="1400" dirty="0" smtClean="0">
                    <a:solidFill>
                      <a:schemeClr val="bg1"/>
                    </a:solidFill>
                  </a:rPr>
                  <a:t>Pre</a:t>
                </a:r>
                <a:endParaRPr lang="tr-TR" sz="1400" dirty="0">
                  <a:solidFill>
                    <a:schemeClr val="bg1"/>
                  </a:solidFill>
                </a:endParaRPr>
              </a:p>
            </p:txBody>
          </p:sp>
        </p:grpSp>
        <p:grpSp>
          <p:nvGrpSpPr>
            <p:cNvPr id="88" name="Group 87"/>
            <p:cNvGrpSpPr/>
            <p:nvPr/>
          </p:nvGrpSpPr>
          <p:grpSpPr>
            <a:xfrm>
              <a:off x="1960596" y="2819230"/>
              <a:ext cx="527824" cy="466269"/>
              <a:chOff x="2895670" y="4673579"/>
              <a:chExt cx="527824" cy="466269"/>
            </a:xfrm>
          </p:grpSpPr>
          <p:sp>
            <p:nvSpPr>
              <p:cNvPr id="89" name="Oval 88"/>
              <p:cNvSpPr/>
              <p:nvPr/>
            </p:nvSpPr>
            <p:spPr>
              <a:xfrm>
                <a:off x="2926448" y="4673579"/>
                <a:ext cx="466269" cy="4662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400" dirty="0"/>
              </a:p>
            </p:txBody>
          </p:sp>
          <p:sp>
            <p:nvSpPr>
              <p:cNvPr id="90" name="TextBox 89"/>
              <p:cNvSpPr txBox="1"/>
              <p:nvPr/>
            </p:nvSpPr>
            <p:spPr>
              <a:xfrm>
                <a:off x="2895670" y="4768213"/>
                <a:ext cx="527824" cy="238029"/>
              </a:xfrm>
              <a:prstGeom prst="rect">
                <a:avLst/>
              </a:prstGeom>
              <a:noFill/>
            </p:spPr>
            <p:txBody>
              <a:bodyPr wrap="square" rtlCol="0">
                <a:spAutoFit/>
              </a:bodyPr>
              <a:lstStyle/>
              <a:p>
                <a:pPr algn="ctr"/>
                <a:r>
                  <a:rPr lang="tr-TR" sz="1400" dirty="0" smtClean="0">
                    <a:solidFill>
                      <a:schemeClr val="bg1"/>
                    </a:solidFill>
                  </a:rPr>
                  <a:t>Pre</a:t>
                </a:r>
                <a:endParaRPr lang="tr-TR" sz="1400" dirty="0">
                  <a:solidFill>
                    <a:schemeClr val="bg1"/>
                  </a:solidFill>
                </a:endParaRPr>
              </a:p>
            </p:txBody>
          </p:sp>
        </p:grpSp>
        <p:grpSp>
          <p:nvGrpSpPr>
            <p:cNvPr id="91" name="Group 90"/>
            <p:cNvGrpSpPr/>
            <p:nvPr/>
          </p:nvGrpSpPr>
          <p:grpSpPr>
            <a:xfrm>
              <a:off x="1929818" y="3941038"/>
              <a:ext cx="527824" cy="466269"/>
              <a:chOff x="2895670" y="4673579"/>
              <a:chExt cx="527824" cy="466269"/>
            </a:xfrm>
          </p:grpSpPr>
          <p:sp>
            <p:nvSpPr>
              <p:cNvPr id="92" name="Oval 91"/>
              <p:cNvSpPr/>
              <p:nvPr/>
            </p:nvSpPr>
            <p:spPr>
              <a:xfrm>
                <a:off x="2926448" y="4673579"/>
                <a:ext cx="466269" cy="4662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400" dirty="0"/>
              </a:p>
            </p:txBody>
          </p:sp>
          <p:sp>
            <p:nvSpPr>
              <p:cNvPr id="93" name="TextBox 92"/>
              <p:cNvSpPr txBox="1"/>
              <p:nvPr/>
            </p:nvSpPr>
            <p:spPr>
              <a:xfrm>
                <a:off x="2895670" y="4768213"/>
                <a:ext cx="527824" cy="238029"/>
              </a:xfrm>
              <a:prstGeom prst="rect">
                <a:avLst/>
              </a:prstGeom>
              <a:noFill/>
            </p:spPr>
            <p:txBody>
              <a:bodyPr wrap="square" rtlCol="0">
                <a:spAutoFit/>
              </a:bodyPr>
              <a:lstStyle/>
              <a:p>
                <a:pPr algn="ctr"/>
                <a:r>
                  <a:rPr lang="tr-TR" sz="1400" dirty="0" smtClean="0">
                    <a:solidFill>
                      <a:schemeClr val="bg1"/>
                    </a:solidFill>
                  </a:rPr>
                  <a:t>Pre</a:t>
                </a:r>
                <a:endParaRPr lang="tr-TR" sz="1400" dirty="0">
                  <a:solidFill>
                    <a:schemeClr val="bg1"/>
                  </a:solidFill>
                </a:endParaRPr>
              </a:p>
            </p:txBody>
          </p:sp>
        </p:grpSp>
        <p:grpSp>
          <p:nvGrpSpPr>
            <p:cNvPr id="94" name="Group 93"/>
            <p:cNvGrpSpPr/>
            <p:nvPr/>
          </p:nvGrpSpPr>
          <p:grpSpPr>
            <a:xfrm>
              <a:off x="2725003" y="3941038"/>
              <a:ext cx="527824" cy="466269"/>
              <a:chOff x="2895670" y="4673579"/>
              <a:chExt cx="527824" cy="466269"/>
            </a:xfrm>
          </p:grpSpPr>
          <p:sp>
            <p:nvSpPr>
              <p:cNvPr id="95" name="Oval 94"/>
              <p:cNvSpPr/>
              <p:nvPr/>
            </p:nvSpPr>
            <p:spPr>
              <a:xfrm>
                <a:off x="2926448" y="4673579"/>
                <a:ext cx="466269" cy="4662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400" dirty="0"/>
              </a:p>
            </p:txBody>
          </p:sp>
          <p:sp>
            <p:nvSpPr>
              <p:cNvPr id="96" name="TextBox 95"/>
              <p:cNvSpPr txBox="1"/>
              <p:nvPr/>
            </p:nvSpPr>
            <p:spPr>
              <a:xfrm>
                <a:off x="2895670" y="4768213"/>
                <a:ext cx="527824" cy="238029"/>
              </a:xfrm>
              <a:prstGeom prst="rect">
                <a:avLst/>
              </a:prstGeom>
              <a:noFill/>
            </p:spPr>
            <p:txBody>
              <a:bodyPr wrap="square" rtlCol="0">
                <a:spAutoFit/>
              </a:bodyPr>
              <a:lstStyle/>
              <a:p>
                <a:pPr algn="ctr"/>
                <a:r>
                  <a:rPr lang="tr-TR" sz="1400" dirty="0" smtClean="0">
                    <a:solidFill>
                      <a:schemeClr val="bg1"/>
                    </a:solidFill>
                  </a:rPr>
                  <a:t>Post</a:t>
                </a:r>
                <a:endParaRPr lang="tr-TR" sz="1400" dirty="0">
                  <a:solidFill>
                    <a:schemeClr val="bg1"/>
                  </a:solidFill>
                </a:endParaRPr>
              </a:p>
            </p:txBody>
          </p:sp>
        </p:grpSp>
        <p:grpSp>
          <p:nvGrpSpPr>
            <p:cNvPr id="97" name="Group 96"/>
            <p:cNvGrpSpPr/>
            <p:nvPr/>
          </p:nvGrpSpPr>
          <p:grpSpPr>
            <a:xfrm>
              <a:off x="1929818" y="4501939"/>
              <a:ext cx="527824" cy="466269"/>
              <a:chOff x="2895670" y="4673579"/>
              <a:chExt cx="527824" cy="466269"/>
            </a:xfrm>
          </p:grpSpPr>
          <p:sp>
            <p:nvSpPr>
              <p:cNvPr id="98" name="Oval 97"/>
              <p:cNvSpPr/>
              <p:nvPr/>
            </p:nvSpPr>
            <p:spPr>
              <a:xfrm>
                <a:off x="2926448" y="4673579"/>
                <a:ext cx="466269" cy="4662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400" dirty="0"/>
              </a:p>
            </p:txBody>
          </p:sp>
          <p:sp>
            <p:nvSpPr>
              <p:cNvPr id="99" name="TextBox 98"/>
              <p:cNvSpPr txBox="1"/>
              <p:nvPr/>
            </p:nvSpPr>
            <p:spPr>
              <a:xfrm>
                <a:off x="2895670" y="4768213"/>
                <a:ext cx="527824" cy="238029"/>
              </a:xfrm>
              <a:prstGeom prst="rect">
                <a:avLst/>
              </a:prstGeom>
              <a:noFill/>
            </p:spPr>
            <p:txBody>
              <a:bodyPr wrap="square" rtlCol="0">
                <a:spAutoFit/>
              </a:bodyPr>
              <a:lstStyle/>
              <a:p>
                <a:pPr algn="ctr"/>
                <a:r>
                  <a:rPr lang="tr-TR" sz="1400" dirty="0" smtClean="0">
                    <a:solidFill>
                      <a:schemeClr val="bg1"/>
                    </a:solidFill>
                  </a:rPr>
                  <a:t>Pre</a:t>
                </a:r>
                <a:endParaRPr lang="tr-TR" sz="1400" dirty="0">
                  <a:solidFill>
                    <a:schemeClr val="bg1"/>
                  </a:solidFill>
                </a:endParaRPr>
              </a:p>
            </p:txBody>
          </p:sp>
        </p:grpSp>
        <p:grpSp>
          <p:nvGrpSpPr>
            <p:cNvPr id="100" name="Group 99"/>
            <p:cNvGrpSpPr/>
            <p:nvPr/>
          </p:nvGrpSpPr>
          <p:grpSpPr>
            <a:xfrm>
              <a:off x="2725003" y="4501939"/>
              <a:ext cx="527824" cy="466269"/>
              <a:chOff x="2895670" y="4673579"/>
              <a:chExt cx="527824" cy="466269"/>
            </a:xfrm>
          </p:grpSpPr>
          <p:sp>
            <p:nvSpPr>
              <p:cNvPr id="101" name="Oval 100"/>
              <p:cNvSpPr/>
              <p:nvPr/>
            </p:nvSpPr>
            <p:spPr>
              <a:xfrm>
                <a:off x="2926448" y="4673579"/>
                <a:ext cx="466269" cy="4662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sz="1400" dirty="0"/>
              </a:p>
            </p:txBody>
          </p:sp>
          <p:sp>
            <p:nvSpPr>
              <p:cNvPr id="102" name="TextBox 101"/>
              <p:cNvSpPr txBox="1"/>
              <p:nvPr/>
            </p:nvSpPr>
            <p:spPr>
              <a:xfrm>
                <a:off x="2895670" y="4768213"/>
                <a:ext cx="527824" cy="238029"/>
              </a:xfrm>
              <a:prstGeom prst="rect">
                <a:avLst/>
              </a:prstGeom>
              <a:noFill/>
            </p:spPr>
            <p:txBody>
              <a:bodyPr wrap="square" rtlCol="0">
                <a:spAutoFit/>
              </a:bodyPr>
              <a:lstStyle/>
              <a:p>
                <a:pPr algn="ctr"/>
                <a:r>
                  <a:rPr lang="tr-TR" sz="1400" dirty="0" smtClean="0">
                    <a:solidFill>
                      <a:schemeClr val="bg1"/>
                    </a:solidFill>
                  </a:rPr>
                  <a:t>Post</a:t>
                </a:r>
                <a:endParaRPr lang="tr-TR" sz="1400" dirty="0">
                  <a:solidFill>
                    <a:schemeClr val="bg1"/>
                  </a:solidFill>
                </a:endParaRPr>
              </a:p>
            </p:txBody>
          </p:sp>
        </p:grpSp>
        <p:sp>
          <p:nvSpPr>
            <p:cNvPr id="103" name="TextBox 102"/>
            <p:cNvSpPr txBox="1"/>
            <p:nvPr/>
          </p:nvSpPr>
          <p:spPr>
            <a:xfrm>
              <a:off x="3500843" y="3474769"/>
              <a:ext cx="1691745" cy="238029"/>
            </a:xfrm>
            <a:prstGeom prst="rect">
              <a:avLst/>
            </a:prstGeom>
            <a:solidFill>
              <a:srgbClr val="E1EDF6"/>
            </a:solidFill>
          </p:spPr>
          <p:txBody>
            <a:bodyPr wrap="square" rtlCol="0">
              <a:spAutoFit/>
            </a:bodyPr>
            <a:lstStyle/>
            <a:p>
              <a:pPr algn="ctr"/>
              <a:r>
                <a:rPr lang="tr-TR" sz="1400" dirty="0" smtClean="0"/>
                <a:t>immediately available</a:t>
              </a:r>
              <a:endParaRPr lang="tr-TR" sz="1400" dirty="0"/>
            </a:p>
          </p:txBody>
        </p:sp>
        <p:sp>
          <p:nvSpPr>
            <p:cNvPr id="104" name="TextBox 103"/>
            <p:cNvSpPr txBox="1"/>
            <p:nvPr/>
          </p:nvSpPr>
          <p:spPr>
            <a:xfrm>
              <a:off x="3500842" y="4035671"/>
              <a:ext cx="1691745" cy="238029"/>
            </a:xfrm>
            <a:prstGeom prst="rect">
              <a:avLst/>
            </a:prstGeom>
            <a:solidFill>
              <a:srgbClr val="E1EDF6"/>
            </a:solidFill>
          </p:spPr>
          <p:txBody>
            <a:bodyPr wrap="square" rtlCol="0">
              <a:spAutoFit/>
            </a:bodyPr>
            <a:lstStyle/>
            <a:p>
              <a:pPr algn="ctr"/>
              <a:r>
                <a:rPr lang="tr-TR" sz="1400" dirty="0" smtClean="0"/>
                <a:t>immediately available</a:t>
              </a:r>
              <a:endParaRPr lang="tr-TR" sz="1400" dirty="0"/>
            </a:p>
          </p:txBody>
        </p:sp>
        <p:sp>
          <p:nvSpPr>
            <p:cNvPr id="105" name="TextBox 104"/>
            <p:cNvSpPr txBox="1"/>
            <p:nvPr/>
          </p:nvSpPr>
          <p:spPr>
            <a:xfrm>
              <a:off x="3500841" y="4596572"/>
              <a:ext cx="1691745" cy="238029"/>
            </a:xfrm>
            <a:prstGeom prst="rect">
              <a:avLst/>
            </a:prstGeom>
            <a:solidFill>
              <a:srgbClr val="E1EDF6"/>
            </a:solidFill>
          </p:spPr>
          <p:txBody>
            <a:bodyPr wrap="square" rtlCol="0">
              <a:spAutoFit/>
            </a:bodyPr>
            <a:lstStyle/>
            <a:p>
              <a:pPr algn="ctr"/>
              <a:r>
                <a:rPr lang="tr-TR" sz="1400" dirty="0" smtClean="0"/>
                <a:t>immediately available</a:t>
              </a:r>
              <a:endParaRPr lang="tr-TR" sz="1400" dirty="0"/>
            </a:p>
          </p:txBody>
        </p:sp>
        <p:sp>
          <p:nvSpPr>
            <p:cNvPr id="106" name="TextBox 105"/>
            <p:cNvSpPr txBox="1"/>
            <p:nvPr/>
          </p:nvSpPr>
          <p:spPr>
            <a:xfrm>
              <a:off x="5440604" y="3459379"/>
              <a:ext cx="567858" cy="238029"/>
            </a:xfrm>
            <a:prstGeom prst="rect">
              <a:avLst/>
            </a:prstGeom>
            <a:solidFill>
              <a:srgbClr val="E1EDF6"/>
            </a:solidFill>
          </p:spPr>
          <p:txBody>
            <a:bodyPr wrap="square" rtlCol="0">
              <a:spAutoFit/>
            </a:bodyPr>
            <a:lstStyle/>
            <a:p>
              <a:pPr algn="ctr"/>
              <a:r>
                <a:rPr lang="tr-TR" sz="1400" dirty="0" smtClean="0"/>
                <a:t>1 day</a:t>
              </a:r>
              <a:endParaRPr lang="tr-TR" sz="1400" dirty="0"/>
            </a:p>
          </p:txBody>
        </p:sp>
        <p:sp>
          <p:nvSpPr>
            <p:cNvPr id="107" name="TextBox 106"/>
            <p:cNvSpPr txBox="1"/>
            <p:nvPr/>
          </p:nvSpPr>
          <p:spPr>
            <a:xfrm>
              <a:off x="5440604" y="4035672"/>
              <a:ext cx="636242" cy="238029"/>
            </a:xfrm>
            <a:prstGeom prst="rect">
              <a:avLst/>
            </a:prstGeom>
            <a:solidFill>
              <a:srgbClr val="E1EDF6"/>
            </a:solidFill>
          </p:spPr>
          <p:txBody>
            <a:bodyPr wrap="square" rtlCol="0">
              <a:spAutoFit/>
            </a:bodyPr>
            <a:lstStyle/>
            <a:p>
              <a:pPr algn="ctr"/>
              <a:r>
                <a:rPr lang="tr-TR" sz="1400" dirty="0"/>
                <a:t>2</a:t>
              </a:r>
              <a:r>
                <a:rPr lang="tr-TR" sz="1400" dirty="0" smtClean="0"/>
                <a:t> days</a:t>
              </a:r>
              <a:endParaRPr lang="tr-TR" sz="1400" dirty="0"/>
            </a:p>
          </p:txBody>
        </p:sp>
        <p:sp>
          <p:nvSpPr>
            <p:cNvPr id="108" name="TextBox 107"/>
            <p:cNvSpPr txBox="1"/>
            <p:nvPr/>
          </p:nvSpPr>
          <p:spPr>
            <a:xfrm>
              <a:off x="5440600" y="4596571"/>
              <a:ext cx="636242" cy="238029"/>
            </a:xfrm>
            <a:prstGeom prst="rect">
              <a:avLst/>
            </a:prstGeom>
            <a:solidFill>
              <a:srgbClr val="E1EDF6"/>
            </a:solidFill>
          </p:spPr>
          <p:txBody>
            <a:bodyPr wrap="square" rtlCol="0">
              <a:spAutoFit/>
            </a:bodyPr>
            <a:lstStyle/>
            <a:p>
              <a:pPr algn="ctr"/>
              <a:r>
                <a:rPr lang="tr-TR" sz="1400" dirty="0" smtClean="0"/>
                <a:t>7 days</a:t>
              </a:r>
              <a:endParaRPr lang="tr-TR" sz="1400" dirty="0"/>
            </a:p>
          </p:txBody>
        </p:sp>
        <p:cxnSp>
          <p:nvCxnSpPr>
            <p:cNvPr id="110" name="Straight Arrow Connector 109"/>
            <p:cNvCxnSpPr/>
            <p:nvPr/>
          </p:nvCxnSpPr>
          <p:spPr>
            <a:xfrm>
              <a:off x="2798954" y="2983145"/>
              <a:ext cx="384126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2" name="TextBox 111"/>
            <p:cNvSpPr txBox="1"/>
            <p:nvPr/>
          </p:nvSpPr>
          <p:spPr>
            <a:xfrm>
              <a:off x="2480866" y="3474769"/>
              <a:ext cx="213360" cy="238029"/>
            </a:xfrm>
            <a:prstGeom prst="rect">
              <a:avLst/>
            </a:prstGeom>
            <a:noFill/>
          </p:spPr>
          <p:txBody>
            <a:bodyPr wrap="square" rtlCol="0">
              <a:spAutoFit/>
            </a:bodyPr>
            <a:lstStyle/>
            <a:p>
              <a:pPr algn="ctr"/>
              <a:r>
                <a:rPr lang="tr-TR" sz="1400" dirty="0" smtClean="0"/>
                <a:t>+</a:t>
              </a:r>
              <a:endParaRPr lang="tr-TR" sz="1400" dirty="0"/>
            </a:p>
          </p:txBody>
        </p:sp>
        <p:sp>
          <p:nvSpPr>
            <p:cNvPr id="113" name="TextBox 112"/>
            <p:cNvSpPr txBox="1"/>
            <p:nvPr/>
          </p:nvSpPr>
          <p:spPr>
            <a:xfrm>
              <a:off x="2496254" y="4035672"/>
              <a:ext cx="213360" cy="238029"/>
            </a:xfrm>
            <a:prstGeom prst="rect">
              <a:avLst/>
            </a:prstGeom>
            <a:noFill/>
          </p:spPr>
          <p:txBody>
            <a:bodyPr wrap="square" rtlCol="0">
              <a:spAutoFit/>
            </a:bodyPr>
            <a:lstStyle/>
            <a:p>
              <a:pPr algn="ctr"/>
              <a:r>
                <a:rPr lang="tr-TR" sz="1400" dirty="0" smtClean="0"/>
                <a:t>+</a:t>
              </a:r>
              <a:endParaRPr lang="tr-TR" sz="1400" dirty="0"/>
            </a:p>
          </p:txBody>
        </p:sp>
        <p:sp>
          <p:nvSpPr>
            <p:cNvPr id="114" name="TextBox 113"/>
            <p:cNvSpPr txBox="1"/>
            <p:nvPr/>
          </p:nvSpPr>
          <p:spPr>
            <a:xfrm>
              <a:off x="2480866" y="4596570"/>
              <a:ext cx="213360" cy="238029"/>
            </a:xfrm>
            <a:prstGeom prst="rect">
              <a:avLst/>
            </a:prstGeom>
            <a:noFill/>
          </p:spPr>
          <p:txBody>
            <a:bodyPr wrap="square" rtlCol="0">
              <a:spAutoFit/>
            </a:bodyPr>
            <a:lstStyle/>
            <a:p>
              <a:pPr algn="ctr"/>
              <a:r>
                <a:rPr lang="tr-TR" sz="1400" dirty="0" smtClean="0"/>
                <a:t>+</a:t>
              </a:r>
              <a:endParaRPr lang="tr-TR" sz="1400" dirty="0"/>
            </a:p>
          </p:txBody>
        </p:sp>
        <p:sp>
          <p:nvSpPr>
            <p:cNvPr id="115" name="TextBox 114"/>
            <p:cNvSpPr txBox="1"/>
            <p:nvPr/>
          </p:nvSpPr>
          <p:spPr>
            <a:xfrm>
              <a:off x="3277848" y="3474769"/>
              <a:ext cx="213360" cy="238029"/>
            </a:xfrm>
            <a:prstGeom prst="rect">
              <a:avLst/>
            </a:prstGeom>
            <a:noFill/>
          </p:spPr>
          <p:txBody>
            <a:bodyPr wrap="square" rtlCol="0">
              <a:spAutoFit/>
            </a:bodyPr>
            <a:lstStyle/>
            <a:p>
              <a:pPr algn="ctr"/>
              <a:r>
                <a:rPr lang="tr-TR" sz="1400" dirty="0" smtClean="0"/>
                <a:t>+</a:t>
              </a:r>
              <a:endParaRPr lang="tr-TR" sz="1400" dirty="0"/>
            </a:p>
          </p:txBody>
        </p:sp>
        <p:sp>
          <p:nvSpPr>
            <p:cNvPr id="116" name="TextBox 115"/>
            <p:cNvSpPr txBox="1"/>
            <p:nvPr/>
          </p:nvSpPr>
          <p:spPr>
            <a:xfrm>
              <a:off x="3293236" y="4035672"/>
              <a:ext cx="213360" cy="238029"/>
            </a:xfrm>
            <a:prstGeom prst="rect">
              <a:avLst/>
            </a:prstGeom>
            <a:noFill/>
          </p:spPr>
          <p:txBody>
            <a:bodyPr wrap="square" rtlCol="0">
              <a:spAutoFit/>
            </a:bodyPr>
            <a:lstStyle/>
            <a:p>
              <a:pPr algn="ctr"/>
              <a:r>
                <a:rPr lang="tr-TR" sz="1400" dirty="0" smtClean="0"/>
                <a:t>+</a:t>
              </a:r>
              <a:endParaRPr lang="tr-TR" sz="1400" dirty="0"/>
            </a:p>
          </p:txBody>
        </p:sp>
        <p:sp>
          <p:nvSpPr>
            <p:cNvPr id="117" name="TextBox 116"/>
            <p:cNvSpPr txBox="1"/>
            <p:nvPr/>
          </p:nvSpPr>
          <p:spPr>
            <a:xfrm>
              <a:off x="3277848" y="4596570"/>
              <a:ext cx="213360" cy="238029"/>
            </a:xfrm>
            <a:prstGeom prst="rect">
              <a:avLst/>
            </a:prstGeom>
            <a:noFill/>
          </p:spPr>
          <p:txBody>
            <a:bodyPr wrap="square" rtlCol="0">
              <a:spAutoFit/>
            </a:bodyPr>
            <a:lstStyle/>
            <a:p>
              <a:pPr algn="ctr"/>
              <a:r>
                <a:rPr lang="tr-TR" sz="1400" dirty="0" smtClean="0"/>
                <a:t>+</a:t>
              </a:r>
              <a:endParaRPr lang="tr-TR" sz="1400" dirty="0"/>
            </a:p>
          </p:txBody>
        </p:sp>
        <p:sp>
          <p:nvSpPr>
            <p:cNvPr id="118" name="TextBox 117"/>
            <p:cNvSpPr txBox="1"/>
            <p:nvPr/>
          </p:nvSpPr>
          <p:spPr>
            <a:xfrm>
              <a:off x="5196467" y="3474769"/>
              <a:ext cx="213360" cy="238029"/>
            </a:xfrm>
            <a:prstGeom prst="rect">
              <a:avLst/>
            </a:prstGeom>
            <a:noFill/>
          </p:spPr>
          <p:txBody>
            <a:bodyPr wrap="square" rtlCol="0">
              <a:spAutoFit/>
            </a:bodyPr>
            <a:lstStyle/>
            <a:p>
              <a:pPr algn="ctr"/>
              <a:r>
                <a:rPr lang="tr-TR" sz="1400" dirty="0" smtClean="0"/>
                <a:t>+</a:t>
              </a:r>
              <a:endParaRPr lang="tr-TR" sz="1400" dirty="0"/>
            </a:p>
          </p:txBody>
        </p:sp>
        <p:sp>
          <p:nvSpPr>
            <p:cNvPr id="119" name="TextBox 118"/>
            <p:cNvSpPr txBox="1"/>
            <p:nvPr/>
          </p:nvSpPr>
          <p:spPr>
            <a:xfrm>
              <a:off x="5211855" y="4035672"/>
              <a:ext cx="213360" cy="238029"/>
            </a:xfrm>
            <a:prstGeom prst="rect">
              <a:avLst/>
            </a:prstGeom>
            <a:noFill/>
          </p:spPr>
          <p:txBody>
            <a:bodyPr wrap="square" rtlCol="0">
              <a:spAutoFit/>
            </a:bodyPr>
            <a:lstStyle/>
            <a:p>
              <a:pPr algn="ctr"/>
              <a:r>
                <a:rPr lang="tr-TR" sz="1400" dirty="0" smtClean="0"/>
                <a:t>+</a:t>
              </a:r>
              <a:endParaRPr lang="tr-TR" sz="1400" dirty="0"/>
            </a:p>
          </p:txBody>
        </p:sp>
        <p:sp>
          <p:nvSpPr>
            <p:cNvPr id="120" name="TextBox 119"/>
            <p:cNvSpPr txBox="1"/>
            <p:nvPr/>
          </p:nvSpPr>
          <p:spPr>
            <a:xfrm>
              <a:off x="5196467" y="4596570"/>
              <a:ext cx="213360" cy="238029"/>
            </a:xfrm>
            <a:prstGeom prst="rect">
              <a:avLst/>
            </a:prstGeom>
            <a:noFill/>
          </p:spPr>
          <p:txBody>
            <a:bodyPr wrap="square" rtlCol="0">
              <a:spAutoFit/>
            </a:bodyPr>
            <a:lstStyle/>
            <a:p>
              <a:pPr algn="ctr"/>
              <a:r>
                <a:rPr lang="tr-TR" sz="1400" dirty="0" smtClean="0"/>
                <a:t>+</a:t>
              </a:r>
              <a:endParaRPr lang="tr-TR" sz="1400" dirty="0"/>
            </a:p>
          </p:txBody>
        </p:sp>
        <p:cxnSp>
          <p:nvCxnSpPr>
            <p:cNvPr id="121" name="Straight Arrow Connector 120"/>
            <p:cNvCxnSpPr/>
            <p:nvPr/>
          </p:nvCxnSpPr>
          <p:spPr>
            <a:xfrm>
              <a:off x="6076846" y="3600365"/>
              <a:ext cx="5633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3" name="Straight Arrow Connector 122"/>
            <p:cNvCxnSpPr/>
            <p:nvPr/>
          </p:nvCxnSpPr>
          <p:spPr>
            <a:xfrm>
              <a:off x="6183722" y="4171865"/>
              <a:ext cx="456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4" name="Straight Arrow Connector 123"/>
            <p:cNvCxnSpPr/>
            <p:nvPr/>
          </p:nvCxnSpPr>
          <p:spPr>
            <a:xfrm>
              <a:off x="6183722" y="4720505"/>
              <a:ext cx="4565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7" name="TextBox 126"/>
            <p:cNvSpPr txBox="1"/>
            <p:nvPr/>
          </p:nvSpPr>
          <p:spPr>
            <a:xfrm>
              <a:off x="7015825" y="2841610"/>
              <a:ext cx="1272540" cy="238029"/>
            </a:xfrm>
            <a:prstGeom prst="rect">
              <a:avLst/>
            </a:prstGeom>
            <a:solidFill>
              <a:schemeClr val="accent1">
                <a:lumMod val="20000"/>
                <a:lumOff val="80000"/>
              </a:schemeClr>
            </a:solid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tr-TR" sz="1400" dirty="0" smtClean="0">
                  <a:solidFill>
                    <a:schemeClr val="bg1"/>
                  </a:solidFill>
                </a:rPr>
                <a:t>0-day Model</a:t>
              </a:r>
              <a:endParaRPr lang="tr-TR" sz="1400" dirty="0">
                <a:solidFill>
                  <a:schemeClr val="bg1"/>
                </a:solidFill>
              </a:endParaRPr>
            </a:p>
          </p:txBody>
        </p:sp>
        <p:sp>
          <p:nvSpPr>
            <p:cNvPr id="128" name="TextBox 127"/>
            <p:cNvSpPr txBox="1"/>
            <p:nvPr/>
          </p:nvSpPr>
          <p:spPr>
            <a:xfrm>
              <a:off x="7015825" y="3458531"/>
              <a:ext cx="1272540" cy="238029"/>
            </a:xfrm>
            <a:prstGeom prst="rect">
              <a:avLst/>
            </a:prstGeom>
            <a:solidFill>
              <a:schemeClr val="accent1">
                <a:lumMod val="40000"/>
                <a:lumOff val="60000"/>
              </a:schemeClr>
            </a:solidFill>
          </p:spPr>
          <p:txBody>
            <a:bodyPr wrap="square" rtlCol="0">
              <a:spAutoFit/>
            </a:bodyPr>
            <a:lstStyle/>
            <a:p>
              <a:r>
                <a:rPr lang="tr-TR" sz="1400" dirty="0">
                  <a:solidFill>
                    <a:schemeClr val="bg1"/>
                  </a:solidFill>
                </a:rPr>
                <a:t>1</a:t>
              </a:r>
              <a:r>
                <a:rPr lang="tr-TR" sz="1400" dirty="0" smtClean="0">
                  <a:solidFill>
                    <a:schemeClr val="bg1"/>
                  </a:solidFill>
                </a:rPr>
                <a:t>-day Model</a:t>
              </a:r>
              <a:endParaRPr lang="tr-TR" sz="1400" dirty="0">
                <a:solidFill>
                  <a:schemeClr val="bg1"/>
                </a:solidFill>
              </a:endParaRPr>
            </a:p>
          </p:txBody>
        </p:sp>
        <p:sp>
          <p:nvSpPr>
            <p:cNvPr id="129" name="TextBox 128"/>
            <p:cNvSpPr txBox="1"/>
            <p:nvPr/>
          </p:nvSpPr>
          <p:spPr>
            <a:xfrm>
              <a:off x="7020220" y="4033365"/>
              <a:ext cx="1272540" cy="238029"/>
            </a:xfrm>
            <a:prstGeom prst="rect">
              <a:avLst/>
            </a:prstGeom>
            <a:solidFill>
              <a:schemeClr val="accent1">
                <a:lumMod val="60000"/>
                <a:lumOff val="40000"/>
              </a:schemeClr>
            </a:solidFill>
          </p:spPr>
          <p:txBody>
            <a:bodyPr wrap="square" rtlCol="0">
              <a:spAutoFit/>
            </a:bodyPr>
            <a:lstStyle/>
            <a:p>
              <a:r>
                <a:rPr lang="tr-TR" sz="1400" dirty="0" smtClean="0">
                  <a:solidFill>
                    <a:schemeClr val="bg1"/>
                  </a:solidFill>
                </a:rPr>
                <a:t>2-days Model</a:t>
              </a:r>
              <a:endParaRPr lang="tr-TR" sz="1400" dirty="0">
                <a:solidFill>
                  <a:schemeClr val="bg1"/>
                </a:solidFill>
              </a:endParaRPr>
            </a:p>
          </p:txBody>
        </p:sp>
        <p:sp>
          <p:nvSpPr>
            <p:cNvPr id="130" name="TextBox 129"/>
            <p:cNvSpPr txBox="1"/>
            <p:nvPr/>
          </p:nvSpPr>
          <p:spPr>
            <a:xfrm>
              <a:off x="7020220" y="4582005"/>
              <a:ext cx="1272540" cy="238029"/>
            </a:xfrm>
            <a:prstGeom prst="rect">
              <a:avLst/>
            </a:prstGeom>
            <a:solidFill>
              <a:schemeClr val="accent1">
                <a:lumMod val="75000"/>
              </a:schemeClr>
            </a:solidFill>
          </p:spPr>
          <p:txBody>
            <a:bodyPr wrap="square" rtlCol="0">
              <a:spAutoFit/>
            </a:bodyPr>
            <a:lstStyle/>
            <a:p>
              <a:r>
                <a:rPr lang="tr-TR" sz="1400" dirty="0">
                  <a:solidFill>
                    <a:schemeClr val="bg1"/>
                  </a:solidFill>
                </a:rPr>
                <a:t>7</a:t>
              </a:r>
              <a:r>
                <a:rPr lang="tr-TR" sz="1400" dirty="0" smtClean="0">
                  <a:solidFill>
                    <a:schemeClr val="bg1"/>
                  </a:solidFill>
                </a:rPr>
                <a:t>-days Model</a:t>
              </a:r>
              <a:endParaRPr lang="tr-TR" sz="1400" dirty="0">
                <a:solidFill>
                  <a:schemeClr val="bg1"/>
                </a:solidFill>
              </a:endParaRPr>
            </a:p>
          </p:txBody>
        </p:sp>
      </p:grpSp>
    </p:spTree>
    <p:extLst>
      <p:ext uri="{BB962C8B-B14F-4D97-AF65-F5344CB8AC3E}">
        <p14:creationId xmlns:p14="http://schemas.microsoft.com/office/powerpoint/2010/main" val="50153557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p:cNvGraphicFramePr>
            <a:graphicFrameLocks noGrp="1"/>
          </p:cNvGraphicFramePr>
          <p:nvPr>
            <p:extLst>
              <p:ext uri="{D42A27DB-BD31-4B8C-83A1-F6EECF244321}">
                <p14:modId xmlns:p14="http://schemas.microsoft.com/office/powerpoint/2010/main" val="2031638555"/>
              </p:ext>
            </p:extLst>
          </p:nvPr>
        </p:nvGraphicFramePr>
        <p:xfrm>
          <a:off x="1135562" y="1575687"/>
          <a:ext cx="7327307" cy="3155795"/>
        </p:xfrm>
        <a:graphic>
          <a:graphicData uri="http://schemas.openxmlformats.org/drawingml/2006/table">
            <a:tbl>
              <a:tblPr firstRow="1" bandRow="1">
                <a:tableStyleId>{08FB837D-C827-4EFA-A057-4D05807E0F7C}</a:tableStyleId>
              </a:tblPr>
              <a:tblGrid>
                <a:gridCol w="1931023">
                  <a:extLst>
                    <a:ext uri="{9D8B030D-6E8A-4147-A177-3AD203B41FA5}">
                      <a16:colId xmlns:a16="http://schemas.microsoft.com/office/drawing/2014/main" val="95046411"/>
                    </a:ext>
                  </a:extLst>
                </a:gridCol>
                <a:gridCol w="1349071">
                  <a:extLst>
                    <a:ext uri="{9D8B030D-6E8A-4147-A177-3AD203B41FA5}">
                      <a16:colId xmlns:a16="http://schemas.microsoft.com/office/drawing/2014/main" val="2016566500"/>
                    </a:ext>
                  </a:extLst>
                </a:gridCol>
                <a:gridCol w="1349071">
                  <a:extLst>
                    <a:ext uri="{9D8B030D-6E8A-4147-A177-3AD203B41FA5}">
                      <a16:colId xmlns:a16="http://schemas.microsoft.com/office/drawing/2014/main" val="1609343617"/>
                    </a:ext>
                  </a:extLst>
                </a:gridCol>
                <a:gridCol w="1349071">
                  <a:extLst>
                    <a:ext uri="{9D8B030D-6E8A-4147-A177-3AD203B41FA5}">
                      <a16:colId xmlns:a16="http://schemas.microsoft.com/office/drawing/2014/main" val="4181222880"/>
                    </a:ext>
                  </a:extLst>
                </a:gridCol>
                <a:gridCol w="1349071">
                  <a:extLst>
                    <a:ext uri="{9D8B030D-6E8A-4147-A177-3AD203B41FA5}">
                      <a16:colId xmlns:a16="http://schemas.microsoft.com/office/drawing/2014/main" val="1518243101"/>
                    </a:ext>
                  </a:extLst>
                </a:gridCol>
              </a:tblGrid>
              <a:tr h="631159">
                <a:tc>
                  <a:txBody>
                    <a:bodyPr/>
                    <a:lstStyle/>
                    <a:p>
                      <a:endParaRPr lang="tr-TR" sz="1200" dirty="0">
                        <a:solidFill>
                          <a:schemeClr val="accent4"/>
                        </a:solidFill>
                      </a:endParaRPr>
                    </a:p>
                  </a:txBody>
                  <a:tcPr>
                    <a:lnL w="6350" cap="flat" cmpd="sng" algn="ctr">
                      <a:noFill/>
                      <a:prstDash val="solid"/>
                      <a:miter lim="800000"/>
                    </a:lnL>
                    <a:lnR>
                      <a:noFill/>
                    </a:lnR>
                    <a:lnT w="635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Precision</a:t>
                      </a:r>
                      <a:endParaRPr lang="tr-TR" sz="1200" dirty="0">
                        <a:solidFill>
                          <a:schemeClr val="accent4"/>
                        </a:solidFill>
                      </a:endParaRPr>
                    </a:p>
                  </a:txBody>
                  <a:tcPr anchor="b">
                    <a:lnL>
                      <a:noFill/>
                    </a:lnL>
                    <a:lnR>
                      <a:noFill/>
                    </a:lnR>
                    <a:lnT w="635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Recall</a:t>
                      </a:r>
                      <a:endParaRPr lang="tr-TR" sz="1200" dirty="0">
                        <a:solidFill>
                          <a:schemeClr val="accent4"/>
                        </a:solidFill>
                      </a:endParaRPr>
                    </a:p>
                  </a:txBody>
                  <a:tcPr anchor="b">
                    <a:lnL>
                      <a:noFill/>
                    </a:lnL>
                    <a:lnR>
                      <a:noFill/>
                    </a:lnR>
                    <a:lnT w="635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F-1 Score</a:t>
                      </a:r>
                      <a:endParaRPr lang="tr-TR" sz="1200" dirty="0">
                        <a:solidFill>
                          <a:schemeClr val="accent4"/>
                        </a:solidFill>
                      </a:endParaRPr>
                    </a:p>
                  </a:txBody>
                  <a:tcPr anchor="b">
                    <a:lnL>
                      <a:noFill/>
                    </a:lnL>
                    <a:lnR>
                      <a:noFill/>
                    </a:lnR>
                    <a:lnT w="635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AUC</a:t>
                      </a:r>
                      <a:endParaRPr lang="tr-TR" sz="1200" dirty="0">
                        <a:solidFill>
                          <a:schemeClr val="accent4"/>
                        </a:solidFill>
                      </a:endParaRPr>
                    </a:p>
                  </a:txBody>
                  <a:tcPr anchor="b">
                    <a:lnL>
                      <a:noFill/>
                    </a:lnL>
                    <a:lnR w="6350" cap="flat" cmpd="sng" algn="ctr">
                      <a:noFill/>
                      <a:prstDash val="solid"/>
                      <a:miter lim="800000"/>
                    </a:lnR>
                    <a:lnT w="6350" cap="flat" cmpd="sng" algn="ctr">
                      <a:noFill/>
                      <a:prstDash val="solid"/>
                      <a:miter lim="800000"/>
                    </a:lnT>
                    <a:lnB w="12700" cap="flat" cmpd="sng" algn="ctr">
                      <a:noFill/>
                      <a:prstDash val="solid"/>
                      <a:miter lim="800000"/>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91304849"/>
                  </a:ext>
                </a:extLst>
              </a:tr>
              <a:tr h="631159">
                <a:tc>
                  <a:txBody>
                    <a:bodyPr/>
                    <a:lstStyle/>
                    <a:p>
                      <a:endParaRPr lang="tr-TR" sz="1200" dirty="0">
                        <a:solidFill>
                          <a:schemeClr val="accent4"/>
                        </a:solidFill>
                      </a:endParaRPr>
                    </a:p>
                  </a:txBody>
                  <a:tcPr>
                    <a:lnL w="6350" cap="flat" cmpd="sng" algn="ctr">
                      <a:noFill/>
                      <a:prstDash val="solid"/>
                      <a:miter lim="800000"/>
                    </a:lnL>
                    <a:lnR w="6350" cap="flat" cmpd="sng" algn="ctr">
                      <a:noFill/>
                      <a:prstDash val="solid"/>
                      <a:miter lim="800000"/>
                    </a:lnR>
                    <a:lnT w="1270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0.25</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1270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0.28</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1270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0.25</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1270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0.69</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1270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39811937"/>
                  </a:ext>
                </a:extLst>
              </a:tr>
              <a:tr h="631159">
                <a:tc>
                  <a:txBody>
                    <a:bodyPr/>
                    <a:lstStyle/>
                    <a:p>
                      <a:endParaRPr lang="tr-TR" sz="1200" dirty="0">
                        <a:solidFill>
                          <a:schemeClr val="accent4"/>
                        </a:solidFill>
                      </a:endParaRP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0.28</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0.29</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0.26</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0.72</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8798796"/>
                  </a:ext>
                </a:extLst>
              </a:tr>
              <a:tr h="631159">
                <a:tc>
                  <a:txBody>
                    <a:bodyPr/>
                    <a:lstStyle/>
                    <a:p>
                      <a:endParaRPr lang="tr-TR" sz="1200" dirty="0">
                        <a:solidFill>
                          <a:schemeClr val="accent4"/>
                        </a:solidFill>
                      </a:endParaRP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0.26</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0.32</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0.26</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0.72</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643685901"/>
                  </a:ext>
                </a:extLst>
              </a:tr>
              <a:tr h="631159">
                <a:tc>
                  <a:txBody>
                    <a:bodyPr/>
                    <a:lstStyle/>
                    <a:p>
                      <a:endParaRPr lang="tr-TR" sz="1200" dirty="0">
                        <a:solidFill>
                          <a:schemeClr val="accent4"/>
                        </a:solidFill>
                      </a:endParaRPr>
                    </a:p>
                  </a:txBody>
                  <a:tcP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0.31</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0.28</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0.27</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tc>
                  <a:txBody>
                    <a:bodyPr/>
                    <a:lstStyle/>
                    <a:p>
                      <a:pPr algn="ctr"/>
                      <a:r>
                        <a:rPr lang="tr-TR" sz="1200" dirty="0" smtClean="0">
                          <a:solidFill>
                            <a:schemeClr val="accent4"/>
                          </a:solidFill>
                        </a:rPr>
                        <a:t>0.73</a:t>
                      </a:r>
                      <a:endParaRPr lang="tr-TR" sz="1200" dirty="0">
                        <a:solidFill>
                          <a:schemeClr val="accent4"/>
                        </a:solidFill>
                      </a:endParaRPr>
                    </a:p>
                  </a:txBody>
                  <a:tcPr anchor="ctr">
                    <a:lnL w="6350" cap="flat" cmpd="sng" algn="ctr">
                      <a:noFill/>
                      <a:prstDash val="solid"/>
                      <a:miter lim="800000"/>
                    </a:lnL>
                    <a:lnR w="6350" cap="flat" cmpd="sng" algn="ctr">
                      <a:noFill/>
                      <a:prstDash val="solid"/>
                      <a:miter lim="800000"/>
                    </a:lnR>
                    <a:lnT w="6350" cap="flat" cmpd="sng" algn="ctr">
                      <a:noFill/>
                      <a:prstDash val="solid"/>
                      <a:miter lim="800000"/>
                    </a:lnT>
                    <a:lnB w="6350" cap="flat" cmpd="sng" algn="ctr">
                      <a:noFill/>
                      <a:prstDash val="solid"/>
                      <a:miter lim="800000"/>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395370456"/>
                  </a:ext>
                </a:extLst>
              </a:tr>
            </a:tbl>
          </a:graphicData>
        </a:graphic>
      </p:graphicFrame>
      <p:sp>
        <p:nvSpPr>
          <p:cNvPr id="2" name="Title 1"/>
          <p:cNvSpPr>
            <a:spLocks noGrp="1"/>
          </p:cNvSpPr>
          <p:nvPr>
            <p:ph type="title"/>
          </p:nvPr>
        </p:nvSpPr>
        <p:spPr/>
        <p:txBody>
          <a:bodyPr/>
          <a:lstStyle/>
          <a:p>
            <a:r>
              <a:rPr lang="tr-TR" dirty="0" smtClean="0"/>
              <a:t>Model Results</a:t>
            </a:r>
            <a:endParaRPr lang="tr-TR" dirty="0"/>
          </a:p>
        </p:txBody>
      </p:sp>
      <p:sp>
        <p:nvSpPr>
          <p:cNvPr id="127" name="TextBox 126"/>
          <p:cNvSpPr txBox="1"/>
          <p:nvPr/>
        </p:nvSpPr>
        <p:spPr>
          <a:xfrm>
            <a:off x="1241609" y="2396999"/>
            <a:ext cx="1645426" cy="307777"/>
          </a:xfrm>
          <a:prstGeom prst="rect">
            <a:avLst/>
          </a:prstGeom>
          <a:solidFill>
            <a:schemeClr val="accent1">
              <a:lumMod val="20000"/>
              <a:lumOff val="80000"/>
            </a:schemeClr>
          </a:solid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r>
              <a:rPr lang="tr-TR" sz="1400" dirty="0" smtClean="0">
                <a:solidFill>
                  <a:schemeClr val="bg1"/>
                </a:solidFill>
              </a:rPr>
              <a:t>0-day Model</a:t>
            </a:r>
            <a:endParaRPr lang="tr-TR" sz="1400" dirty="0">
              <a:solidFill>
                <a:schemeClr val="bg1"/>
              </a:solidFill>
            </a:endParaRPr>
          </a:p>
        </p:txBody>
      </p:sp>
      <p:sp>
        <p:nvSpPr>
          <p:cNvPr id="128" name="TextBox 127"/>
          <p:cNvSpPr txBox="1"/>
          <p:nvPr/>
        </p:nvSpPr>
        <p:spPr>
          <a:xfrm>
            <a:off x="1241609" y="3018223"/>
            <a:ext cx="1645426" cy="307777"/>
          </a:xfrm>
          <a:prstGeom prst="rect">
            <a:avLst/>
          </a:prstGeom>
          <a:solidFill>
            <a:schemeClr val="accent1">
              <a:lumMod val="40000"/>
              <a:lumOff val="60000"/>
            </a:schemeClr>
          </a:solidFill>
        </p:spPr>
        <p:txBody>
          <a:bodyPr wrap="square" rtlCol="0">
            <a:spAutoFit/>
          </a:bodyPr>
          <a:lstStyle/>
          <a:p>
            <a:r>
              <a:rPr lang="tr-TR" sz="1400" dirty="0">
                <a:solidFill>
                  <a:schemeClr val="bg1"/>
                </a:solidFill>
              </a:rPr>
              <a:t>1</a:t>
            </a:r>
            <a:r>
              <a:rPr lang="tr-TR" sz="1400" dirty="0" smtClean="0">
                <a:solidFill>
                  <a:schemeClr val="bg1"/>
                </a:solidFill>
              </a:rPr>
              <a:t>-day Model</a:t>
            </a:r>
            <a:endParaRPr lang="tr-TR" sz="1400" dirty="0">
              <a:solidFill>
                <a:schemeClr val="bg1"/>
              </a:solidFill>
            </a:endParaRPr>
          </a:p>
        </p:txBody>
      </p:sp>
      <p:sp>
        <p:nvSpPr>
          <p:cNvPr id="129" name="TextBox 128"/>
          <p:cNvSpPr txBox="1"/>
          <p:nvPr/>
        </p:nvSpPr>
        <p:spPr>
          <a:xfrm>
            <a:off x="1241609" y="3639262"/>
            <a:ext cx="1645426" cy="307777"/>
          </a:xfrm>
          <a:prstGeom prst="rect">
            <a:avLst/>
          </a:prstGeom>
          <a:solidFill>
            <a:schemeClr val="accent1">
              <a:lumMod val="60000"/>
              <a:lumOff val="40000"/>
            </a:schemeClr>
          </a:solidFill>
        </p:spPr>
        <p:txBody>
          <a:bodyPr wrap="square" rtlCol="0">
            <a:spAutoFit/>
          </a:bodyPr>
          <a:lstStyle/>
          <a:p>
            <a:r>
              <a:rPr lang="tr-TR" sz="1400" dirty="0" smtClean="0">
                <a:solidFill>
                  <a:schemeClr val="bg1"/>
                </a:solidFill>
              </a:rPr>
              <a:t>2-days Model</a:t>
            </a:r>
            <a:endParaRPr lang="tr-TR" sz="1400" dirty="0">
              <a:solidFill>
                <a:schemeClr val="bg1"/>
              </a:solidFill>
            </a:endParaRPr>
          </a:p>
        </p:txBody>
      </p:sp>
      <p:sp>
        <p:nvSpPr>
          <p:cNvPr id="130" name="TextBox 129"/>
          <p:cNvSpPr txBox="1"/>
          <p:nvPr/>
        </p:nvSpPr>
        <p:spPr>
          <a:xfrm>
            <a:off x="1241609" y="4260301"/>
            <a:ext cx="1645426" cy="307777"/>
          </a:xfrm>
          <a:prstGeom prst="rect">
            <a:avLst/>
          </a:prstGeom>
          <a:solidFill>
            <a:schemeClr val="accent1">
              <a:lumMod val="75000"/>
            </a:schemeClr>
          </a:solidFill>
        </p:spPr>
        <p:txBody>
          <a:bodyPr wrap="square" rtlCol="0">
            <a:spAutoFit/>
          </a:bodyPr>
          <a:lstStyle/>
          <a:p>
            <a:r>
              <a:rPr lang="tr-TR" sz="1400" dirty="0">
                <a:solidFill>
                  <a:schemeClr val="bg1"/>
                </a:solidFill>
              </a:rPr>
              <a:t>7</a:t>
            </a:r>
            <a:r>
              <a:rPr lang="tr-TR" sz="1400" dirty="0" smtClean="0">
                <a:solidFill>
                  <a:schemeClr val="bg1"/>
                </a:solidFill>
              </a:rPr>
              <a:t>-days Model</a:t>
            </a:r>
            <a:endParaRPr lang="tr-TR" sz="1400" dirty="0">
              <a:solidFill>
                <a:schemeClr val="bg1"/>
              </a:solidFill>
            </a:endParaRPr>
          </a:p>
        </p:txBody>
      </p:sp>
      <p:sp>
        <p:nvSpPr>
          <p:cNvPr id="50" name="TextBox 49"/>
          <p:cNvSpPr txBox="1"/>
          <p:nvPr/>
        </p:nvSpPr>
        <p:spPr>
          <a:xfrm>
            <a:off x="3375107" y="1184925"/>
            <a:ext cx="1085384" cy="707886"/>
          </a:xfrm>
          <a:prstGeom prst="rect">
            <a:avLst/>
          </a:prstGeom>
          <a:noFill/>
        </p:spPr>
        <p:txBody>
          <a:bodyPr wrap="square" rtlCol="0">
            <a:spAutoFit/>
          </a:bodyPr>
          <a:lstStyle/>
          <a:p>
            <a:r>
              <a:rPr lang="tr-TR" sz="1000" i="1" dirty="0" smtClean="0"/>
              <a:t>When the model says «yes», how often it is true?</a:t>
            </a:r>
            <a:endParaRPr lang="tr-TR" sz="1000" i="1" dirty="0"/>
          </a:p>
        </p:txBody>
      </p:sp>
      <p:sp>
        <p:nvSpPr>
          <p:cNvPr id="51" name="TextBox 50"/>
          <p:cNvSpPr txBox="1"/>
          <p:nvPr/>
        </p:nvSpPr>
        <p:spPr>
          <a:xfrm>
            <a:off x="4769008" y="1031037"/>
            <a:ext cx="1085384" cy="861774"/>
          </a:xfrm>
          <a:prstGeom prst="rect">
            <a:avLst/>
          </a:prstGeom>
          <a:noFill/>
        </p:spPr>
        <p:txBody>
          <a:bodyPr wrap="square" rtlCol="0">
            <a:spAutoFit/>
          </a:bodyPr>
          <a:lstStyle/>
          <a:p>
            <a:r>
              <a:rPr lang="tr-TR" sz="1000" i="1" dirty="0" smtClean="0"/>
              <a:t>When it is actually «yes», how often the model predicts «yes»?</a:t>
            </a:r>
            <a:endParaRPr lang="tr-TR" sz="1000" i="1" dirty="0"/>
          </a:p>
        </p:txBody>
      </p:sp>
      <p:sp>
        <p:nvSpPr>
          <p:cNvPr id="52" name="TextBox 51"/>
          <p:cNvSpPr txBox="1"/>
          <p:nvPr/>
        </p:nvSpPr>
        <p:spPr>
          <a:xfrm>
            <a:off x="5854392" y="1492701"/>
            <a:ext cx="1471961" cy="400110"/>
          </a:xfrm>
          <a:prstGeom prst="rect">
            <a:avLst/>
          </a:prstGeom>
          <a:noFill/>
        </p:spPr>
        <p:txBody>
          <a:bodyPr wrap="square" rtlCol="0">
            <a:spAutoFit/>
          </a:bodyPr>
          <a:lstStyle/>
          <a:p>
            <a:pPr algn="ctr"/>
            <a:r>
              <a:rPr lang="tr-TR" sz="1000" i="1" dirty="0" smtClean="0"/>
              <a:t>2 * Precision * Recall</a:t>
            </a:r>
          </a:p>
          <a:p>
            <a:pPr algn="ctr"/>
            <a:r>
              <a:rPr lang="tr-TR" sz="1000" i="1" dirty="0" smtClean="0"/>
              <a:t>Precision + Recall</a:t>
            </a:r>
            <a:endParaRPr lang="tr-TR" sz="1000" i="1" dirty="0"/>
          </a:p>
        </p:txBody>
      </p:sp>
      <p:cxnSp>
        <p:nvCxnSpPr>
          <p:cNvPr id="6" name="Straight Connector 5"/>
          <p:cNvCxnSpPr/>
          <p:nvPr/>
        </p:nvCxnSpPr>
        <p:spPr>
          <a:xfrm>
            <a:off x="6021104" y="1692756"/>
            <a:ext cx="1143000" cy="0"/>
          </a:xfrm>
          <a:prstGeom prst="line">
            <a:avLst/>
          </a:prstGeom>
        </p:spPr>
        <p:style>
          <a:lnRef idx="1">
            <a:schemeClr val="dk1"/>
          </a:lnRef>
          <a:fillRef idx="0">
            <a:schemeClr val="dk1"/>
          </a:fillRef>
          <a:effectRef idx="0">
            <a:schemeClr val="dk1"/>
          </a:effectRef>
          <a:fontRef idx="minor">
            <a:schemeClr val="tx1"/>
          </a:fontRef>
        </p:style>
      </p:cxnSp>
      <p:sp>
        <p:nvSpPr>
          <p:cNvPr id="56" name="TextBox 55"/>
          <p:cNvSpPr txBox="1"/>
          <p:nvPr/>
        </p:nvSpPr>
        <p:spPr>
          <a:xfrm>
            <a:off x="7556810" y="1031037"/>
            <a:ext cx="1085384" cy="861774"/>
          </a:xfrm>
          <a:prstGeom prst="rect">
            <a:avLst/>
          </a:prstGeom>
          <a:noFill/>
        </p:spPr>
        <p:txBody>
          <a:bodyPr wrap="square" rtlCol="0">
            <a:spAutoFit/>
          </a:bodyPr>
          <a:lstStyle/>
          <a:p>
            <a:r>
              <a:rPr lang="tr-TR" sz="1000" i="1" dirty="0" smtClean="0"/>
              <a:t>Area under the curve plotted by each possible TP and FP rates</a:t>
            </a:r>
            <a:endParaRPr lang="tr-TR" sz="1000" i="1" dirty="0"/>
          </a:p>
        </p:txBody>
      </p:sp>
      <p:cxnSp>
        <p:nvCxnSpPr>
          <p:cNvPr id="61" name="Straight Arrow Connector 60"/>
          <p:cNvCxnSpPr/>
          <p:nvPr/>
        </p:nvCxnSpPr>
        <p:spPr>
          <a:xfrm>
            <a:off x="3765399" y="4731481"/>
            <a:ext cx="0" cy="6768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nvCxnSpPr>
        <p:spPr>
          <a:xfrm>
            <a:off x="5110979" y="4731480"/>
            <a:ext cx="0" cy="6768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6478862" y="4731479"/>
            <a:ext cx="0" cy="6768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a:off x="7802140" y="4731478"/>
            <a:ext cx="0" cy="6768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3258018" y="5486400"/>
            <a:ext cx="1037064" cy="1015663"/>
          </a:xfrm>
          <a:prstGeom prst="rect">
            <a:avLst/>
          </a:prstGeom>
          <a:noFill/>
        </p:spPr>
        <p:txBody>
          <a:bodyPr wrap="square" rtlCol="0">
            <a:spAutoFit/>
          </a:bodyPr>
          <a:lstStyle/>
          <a:p>
            <a:r>
              <a:rPr lang="tr-TR" sz="1000" i="1" dirty="0" smtClean="0"/>
              <a:t>Models classify «yes» cases incorrectly almost ~70% of the time.</a:t>
            </a:r>
            <a:endParaRPr lang="tr-TR" sz="1000" i="1" dirty="0"/>
          </a:p>
        </p:txBody>
      </p:sp>
      <p:sp>
        <p:nvSpPr>
          <p:cNvPr id="67" name="TextBox 66"/>
          <p:cNvSpPr txBox="1"/>
          <p:nvPr/>
        </p:nvSpPr>
        <p:spPr>
          <a:xfrm>
            <a:off x="4592447" y="5493541"/>
            <a:ext cx="1037064" cy="861774"/>
          </a:xfrm>
          <a:prstGeom prst="rect">
            <a:avLst/>
          </a:prstGeom>
          <a:noFill/>
        </p:spPr>
        <p:txBody>
          <a:bodyPr wrap="square" rtlCol="0">
            <a:spAutoFit/>
          </a:bodyPr>
          <a:lstStyle/>
          <a:p>
            <a:r>
              <a:rPr lang="tr-TR" sz="1000" i="1" dirty="0" smtClean="0"/>
              <a:t>Models misclassify actual «yes» cases ~71% of the time.</a:t>
            </a:r>
            <a:endParaRPr lang="tr-TR" sz="1000" i="1" dirty="0"/>
          </a:p>
        </p:txBody>
      </p:sp>
      <p:sp>
        <p:nvSpPr>
          <p:cNvPr id="68" name="TextBox 67"/>
          <p:cNvSpPr txBox="1"/>
          <p:nvPr/>
        </p:nvSpPr>
        <p:spPr>
          <a:xfrm>
            <a:off x="5965349" y="5493541"/>
            <a:ext cx="1037064" cy="1015663"/>
          </a:xfrm>
          <a:prstGeom prst="rect">
            <a:avLst/>
          </a:prstGeom>
          <a:noFill/>
        </p:spPr>
        <p:txBody>
          <a:bodyPr wrap="square" rtlCol="0">
            <a:spAutoFit/>
          </a:bodyPr>
          <a:lstStyle/>
          <a:p>
            <a:r>
              <a:rPr lang="tr-TR" sz="1000" i="1" dirty="0" smtClean="0"/>
              <a:t>A minimum of 40% F-1 score was expected to consider the model as valuable.</a:t>
            </a:r>
            <a:endParaRPr lang="tr-TR" sz="1000" i="1" dirty="0"/>
          </a:p>
        </p:txBody>
      </p:sp>
      <p:sp>
        <p:nvSpPr>
          <p:cNvPr id="69" name="TextBox 68"/>
          <p:cNvSpPr txBox="1"/>
          <p:nvPr/>
        </p:nvSpPr>
        <p:spPr>
          <a:xfrm>
            <a:off x="7304798" y="5486399"/>
            <a:ext cx="1037064" cy="1169551"/>
          </a:xfrm>
          <a:prstGeom prst="rect">
            <a:avLst/>
          </a:prstGeom>
          <a:noFill/>
        </p:spPr>
        <p:txBody>
          <a:bodyPr wrap="square" rtlCol="0">
            <a:spAutoFit/>
          </a:bodyPr>
          <a:lstStyle/>
          <a:p>
            <a:r>
              <a:rPr lang="tr-TR" sz="1000" i="1" dirty="0" smtClean="0"/>
              <a:t>A minimum of 75% AUC score was expected to consider the model as valuable.</a:t>
            </a:r>
            <a:endParaRPr lang="tr-TR" sz="1000" i="1" dirty="0"/>
          </a:p>
        </p:txBody>
      </p:sp>
    </p:spTree>
    <p:extLst>
      <p:ext uri="{BB962C8B-B14F-4D97-AF65-F5344CB8AC3E}">
        <p14:creationId xmlns:p14="http://schemas.microsoft.com/office/powerpoint/2010/main" val="27012460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Model Results – Confusion Matrix</a:t>
            </a:r>
            <a:endParaRPr lang="tr-TR" dirty="0"/>
          </a:p>
        </p:txBody>
      </p:sp>
      <p:sp>
        <p:nvSpPr>
          <p:cNvPr id="127" name="TextBox 126"/>
          <p:cNvSpPr txBox="1"/>
          <p:nvPr/>
        </p:nvSpPr>
        <p:spPr>
          <a:xfrm>
            <a:off x="1802276" y="1504706"/>
            <a:ext cx="2124564" cy="307776"/>
          </a:xfrm>
          <a:prstGeom prst="rect">
            <a:avLst/>
          </a:prstGeom>
          <a:solidFill>
            <a:schemeClr val="accent1">
              <a:lumMod val="20000"/>
              <a:lumOff val="80000"/>
            </a:schemeClr>
          </a:solidFill>
          <a:ln>
            <a:noFill/>
          </a:ln>
        </p:spPr>
        <p:style>
          <a:lnRef idx="2">
            <a:schemeClr val="accent2"/>
          </a:lnRef>
          <a:fillRef idx="1">
            <a:schemeClr val="lt1"/>
          </a:fillRef>
          <a:effectRef idx="0">
            <a:schemeClr val="accent2"/>
          </a:effectRef>
          <a:fontRef idx="minor">
            <a:schemeClr val="dk1"/>
          </a:fontRef>
        </p:style>
        <p:txBody>
          <a:bodyPr wrap="square" rtlCol="0">
            <a:spAutoFit/>
          </a:bodyPr>
          <a:lstStyle/>
          <a:p>
            <a:pPr algn="ctr"/>
            <a:r>
              <a:rPr lang="tr-TR" sz="1400" dirty="0" smtClean="0">
                <a:solidFill>
                  <a:schemeClr val="bg1"/>
                </a:solidFill>
              </a:rPr>
              <a:t>0-day Model</a:t>
            </a:r>
            <a:endParaRPr lang="tr-TR" sz="1400" dirty="0">
              <a:solidFill>
                <a:schemeClr val="bg1"/>
              </a:solidFill>
            </a:endParaRPr>
          </a:p>
        </p:txBody>
      </p:sp>
      <p:sp>
        <p:nvSpPr>
          <p:cNvPr id="128" name="TextBox 127"/>
          <p:cNvSpPr txBox="1"/>
          <p:nvPr/>
        </p:nvSpPr>
        <p:spPr>
          <a:xfrm>
            <a:off x="1802276" y="4380179"/>
            <a:ext cx="2124564" cy="307777"/>
          </a:xfrm>
          <a:prstGeom prst="rect">
            <a:avLst/>
          </a:prstGeom>
          <a:solidFill>
            <a:schemeClr val="accent1">
              <a:lumMod val="40000"/>
              <a:lumOff val="60000"/>
            </a:schemeClr>
          </a:solidFill>
        </p:spPr>
        <p:txBody>
          <a:bodyPr wrap="square" rtlCol="0">
            <a:spAutoFit/>
          </a:bodyPr>
          <a:lstStyle/>
          <a:p>
            <a:pPr algn="ctr"/>
            <a:r>
              <a:rPr lang="tr-TR" sz="1400" dirty="0">
                <a:solidFill>
                  <a:schemeClr val="bg1"/>
                </a:solidFill>
              </a:rPr>
              <a:t>1</a:t>
            </a:r>
            <a:r>
              <a:rPr lang="tr-TR" sz="1400" dirty="0" smtClean="0">
                <a:solidFill>
                  <a:schemeClr val="bg1"/>
                </a:solidFill>
              </a:rPr>
              <a:t>-day Model</a:t>
            </a:r>
            <a:endParaRPr lang="tr-TR" sz="1400" dirty="0">
              <a:solidFill>
                <a:schemeClr val="bg1"/>
              </a:solidFill>
            </a:endParaRPr>
          </a:p>
        </p:txBody>
      </p:sp>
      <p:sp>
        <p:nvSpPr>
          <p:cNvPr id="129" name="TextBox 128"/>
          <p:cNvSpPr txBox="1"/>
          <p:nvPr/>
        </p:nvSpPr>
        <p:spPr>
          <a:xfrm>
            <a:off x="5333372" y="1504704"/>
            <a:ext cx="2124564" cy="307777"/>
          </a:xfrm>
          <a:prstGeom prst="rect">
            <a:avLst/>
          </a:prstGeom>
          <a:solidFill>
            <a:schemeClr val="accent1">
              <a:lumMod val="60000"/>
              <a:lumOff val="40000"/>
            </a:schemeClr>
          </a:solidFill>
        </p:spPr>
        <p:txBody>
          <a:bodyPr wrap="square" rtlCol="0">
            <a:spAutoFit/>
          </a:bodyPr>
          <a:lstStyle/>
          <a:p>
            <a:pPr algn="ctr"/>
            <a:r>
              <a:rPr lang="tr-TR" sz="1400" dirty="0" smtClean="0">
                <a:solidFill>
                  <a:schemeClr val="bg1"/>
                </a:solidFill>
              </a:rPr>
              <a:t>2-days Model</a:t>
            </a:r>
            <a:endParaRPr lang="tr-TR" sz="1400" dirty="0">
              <a:solidFill>
                <a:schemeClr val="bg1"/>
              </a:solidFill>
            </a:endParaRPr>
          </a:p>
        </p:txBody>
      </p:sp>
      <p:sp>
        <p:nvSpPr>
          <p:cNvPr id="130" name="TextBox 129"/>
          <p:cNvSpPr txBox="1"/>
          <p:nvPr/>
        </p:nvSpPr>
        <p:spPr>
          <a:xfrm>
            <a:off x="5333372" y="4381207"/>
            <a:ext cx="2124564" cy="306750"/>
          </a:xfrm>
          <a:prstGeom prst="rect">
            <a:avLst/>
          </a:prstGeom>
          <a:solidFill>
            <a:schemeClr val="accent1">
              <a:lumMod val="75000"/>
            </a:schemeClr>
          </a:solidFill>
        </p:spPr>
        <p:txBody>
          <a:bodyPr wrap="square" rtlCol="0">
            <a:spAutoFit/>
          </a:bodyPr>
          <a:lstStyle/>
          <a:p>
            <a:pPr algn="ctr"/>
            <a:r>
              <a:rPr lang="tr-TR" sz="1400" dirty="0">
                <a:solidFill>
                  <a:schemeClr val="bg1"/>
                </a:solidFill>
              </a:rPr>
              <a:t>7</a:t>
            </a:r>
            <a:r>
              <a:rPr lang="tr-TR" sz="1400" dirty="0" smtClean="0">
                <a:solidFill>
                  <a:schemeClr val="bg1"/>
                </a:solidFill>
              </a:rPr>
              <a:t>-days Model</a:t>
            </a:r>
            <a:endParaRPr lang="tr-TR" sz="1400" dirty="0">
              <a:solidFill>
                <a:schemeClr val="bg1"/>
              </a:solidFill>
            </a:endParaRPr>
          </a:p>
        </p:txBody>
      </p:sp>
      <p:graphicFrame>
        <p:nvGraphicFramePr>
          <p:cNvPr id="7" name="Table 6"/>
          <p:cNvGraphicFramePr>
            <a:graphicFrameLocks noGrp="1"/>
          </p:cNvGraphicFramePr>
          <p:nvPr>
            <p:extLst>
              <p:ext uri="{D42A27DB-BD31-4B8C-83A1-F6EECF244321}">
                <p14:modId xmlns:p14="http://schemas.microsoft.com/office/powerpoint/2010/main" val="1627066791"/>
              </p:ext>
            </p:extLst>
          </p:nvPr>
        </p:nvGraphicFramePr>
        <p:xfrm>
          <a:off x="1802276" y="2080349"/>
          <a:ext cx="2124564" cy="1723698"/>
        </p:xfrm>
        <a:graphic>
          <a:graphicData uri="http://schemas.openxmlformats.org/drawingml/2006/table">
            <a:tbl>
              <a:tblPr firstRow="1" bandRow="1">
                <a:tableStyleId>{22838BEF-8BB2-4498-84A7-C5851F593DF1}</a:tableStyleId>
              </a:tblPr>
              <a:tblGrid>
                <a:gridCol w="237856">
                  <a:extLst>
                    <a:ext uri="{9D8B030D-6E8A-4147-A177-3AD203B41FA5}">
                      <a16:colId xmlns:a16="http://schemas.microsoft.com/office/drawing/2014/main" val="1083700030"/>
                    </a:ext>
                  </a:extLst>
                </a:gridCol>
                <a:gridCol w="469388">
                  <a:extLst>
                    <a:ext uri="{9D8B030D-6E8A-4147-A177-3AD203B41FA5}">
                      <a16:colId xmlns:a16="http://schemas.microsoft.com/office/drawing/2014/main" val="666228922"/>
                    </a:ext>
                  </a:extLst>
                </a:gridCol>
                <a:gridCol w="708660">
                  <a:extLst>
                    <a:ext uri="{9D8B030D-6E8A-4147-A177-3AD203B41FA5}">
                      <a16:colId xmlns:a16="http://schemas.microsoft.com/office/drawing/2014/main" val="568501934"/>
                    </a:ext>
                  </a:extLst>
                </a:gridCol>
                <a:gridCol w="708660">
                  <a:extLst>
                    <a:ext uri="{9D8B030D-6E8A-4147-A177-3AD203B41FA5}">
                      <a16:colId xmlns:a16="http://schemas.microsoft.com/office/drawing/2014/main" val="543159943"/>
                    </a:ext>
                  </a:extLst>
                </a:gridCol>
              </a:tblGrid>
              <a:tr h="188976">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gridSpan="2">
                  <a:txBody>
                    <a:bodyPr/>
                    <a:lstStyle/>
                    <a:p>
                      <a:pPr algn="ctr"/>
                      <a:r>
                        <a:rPr lang="tr-TR" sz="1200" b="0" dirty="0" smtClean="0"/>
                        <a:t>predicted</a:t>
                      </a:r>
                      <a:endParaRPr lang="tr-TR" sz="1200" b="0" dirty="0"/>
                    </a:p>
                  </a:txBody>
                  <a:tcPr marL="106228" marR="106228" marT="53114" marB="53114"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tr-TR" dirty="0"/>
                    </a:p>
                  </a:txBody>
                  <a:tcPr/>
                </a:tc>
                <a:extLst>
                  <a:ext uri="{0D108BD9-81ED-4DB2-BD59-A6C34878D82A}">
                    <a16:rowId xmlns:a16="http://schemas.microsoft.com/office/drawing/2014/main" val="281106363"/>
                  </a:ext>
                </a:extLst>
              </a:tr>
              <a:tr h="372308">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t>no</a:t>
                      </a:r>
                      <a:endParaRPr lang="tr-TR" sz="1200" b="0" dirty="0"/>
                    </a:p>
                  </a:txBody>
                  <a:tcPr marL="106228" marR="106228" marT="53114" marB="53114"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tr-TR" sz="1200" b="0" dirty="0" smtClean="0"/>
                        <a:t>yes</a:t>
                      </a:r>
                      <a:endParaRPr lang="tr-TR" sz="1200" b="0" dirty="0"/>
                    </a:p>
                  </a:txBody>
                  <a:tcPr marL="106228" marR="106228" marT="53114" marB="53114"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69178068"/>
                  </a:ext>
                </a:extLst>
              </a:tr>
              <a:tr h="531141">
                <a:tc rowSpan="2">
                  <a:txBody>
                    <a:bodyPr/>
                    <a:lstStyle/>
                    <a:p>
                      <a:pPr algn="ctr"/>
                      <a:r>
                        <a:rPr lang="tr-TR" sz="1200" b="0" dirty="0" smtClean="0"/>
                        <a:t>actual</a:t>
                      </a:r>
                      <a:endParaRPr lang="tr-TR" sz="1200" b="0" dirty="0"/>
                    </a:p>
                  </a:txBody>
                  <a:tcPr marL="106228" marR="106228" marT="53114" marB="53114" vert="vert27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t>no</a:t>
                      </a:r>
                      <a:endParaRPr lang="tr-TR" sz="1200" b="0" dirty="0"/>
                    </a:p>
                  </a:txBody>
                  <a:tcPr marL="106228" marR="106228" marT="53114" marB="531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solidFill>
                            <a:schemeClr val="accent4"/>
                          </a:solidFill>
                        </a:rPr>
                        <a:t>8618</a:t>
                      </a:r>
                      <a:endParaRPr lang="tr-TR" sz="1200" b="0" dirty="0">
                        <a:solidFill>
                          <a:schemeClr val="accent4"/>
                        </a:solidFill>
                      </a:endParaRPr>
                    </a:p>
                  </a:txBody>
                  <a:tcPr marL="106228" marR="106228" marT="53114" marB="53114"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C8EECC"/>
                    </a:solidFill>
                  </a:tcPr>
                </a:tc>
                <a:tc>
                  <a:txBody>
                    <a:bodyPr/>
                    <a:lstStyle/>
                    <a:p>
                      <a:pPr algn="ctr"/>
                      <a:r>
                        <a:rPr lang="tr-TR" sz="1200" b="0" dirty="0" smtClean="0">
                          <a:solidFill>
                            <a:schemeClr val="accent4"/>
                          </a:solidFill>
                        </a:rPr>
                        <a:t>757</a:t>
                      </a:r>
                      <a:endParaRPr lang="tr-TR" sz="1200" b="0" dirty="0">
                        <a:solidFill>
                          <a:schemeClr val="accent4"/>
                        </a:solidFill>
                      </a:endParaRPr>
                    </a:p>
                  </a:txBody>
                  <a:tcPr marL="106228" marR="106228" marT="53114" marB="53114" anchor="ct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2">
                        <a:lumMod val="20000"/>
                        <a:lumOff val="80000"/>
                      </a:schemeClr>
                    </a:solidFill>
                  </a:tcPr>
                </a:tc>
                <a:extLst>
                  <a:ext uri="{0D108BD9-81ED-4DB2-BD59-A6C34878D82A}">
                    <a16:rowId xmlns:a16="http://schemas.microsoft.com/office/drawing/2014/main" val="2764189332"/>
                  </a:ext>
                </a:extLst>
              </a:tr>
              <a:tr h="531141">
                <a:tc vMerge="1">
                  <a:txBody>
                    <a:bodyPr/>
                    <a:lstStyle/>
                    <a:p>
                      <a:endParaRPr lang="tr-TR" dirty="0"/>
                    </a:p>
                  </a:txBody>
                  <a:tcPr/>
                </a:tc>
                <a:tc>
                  <a:txBody>
                    <a:bodyPr/>
                    <a:lstStyle/>
                    <a:p>
                      <a:pPr algn="ctr"/>
                      <a:r>
                        <a:rPr lang="tr-TR" sz="1200" b="0" dirty="0" smtClean="0"/>
                        <a:t>yes</a:t>
                      </a:r>
                      <a:endParaRPr lang="tr-TR" sz="1200" b="0" dirty="0"/>
                    </a:p>
                  </a:txBody>
                  <a:tcPr marL="106228" marR="106228" marT="53114" marB="531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solidFill>
                            <a:schemeClr val="accent4"/>
                          </a:solidFill>
                        </a:rPr>
                        <a:t>484</a:t>
                      </a:r>
                      <a:endParaRPr lang="tr-TR" sz="1200" b="0" dirty="0">
                        <a:solidFill>
                          <a:schemeClr val="accent4"/>
                        </a:solidFill>
                      </a:endParaRPr>
                    </a:p>
                  </a:txBody>
                  <a:tcPr marL="106228" marR="106228" marT="53114" marB="53114" anchor="ct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a:r>
                        <a:rPr lang="tr-TR" sz="1200" b="0" dirty="0" smtClean="0">
                          <a:solidFill>
                            <a:schemeClr val="accent4"/>
                          </a:solidFill>
                        </a:rPr>
                        <a:t>205</a:t>
                      </a:r>
                      <a:endParaRPr lang="tr-TR" sz="1200" b="0" dirty="0">
                        <a:solidFill>
                          <a:schemeClr val="accent4"/>
                        </a:solidFill>
                      </a:endParaRPr>
                    </a:p>
                  </a:txBody>
                  <a:tcPr marL="106228" marR="106228" marT="53114" marB="53114" anchor="ct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EECC"/>
                    </a:solidFill>
                  </a:tcPr>
                </a:tc>
                <a:extLst>
                  <a:ext uri="{0D108BD9-81ED-4DB2-BD59-A6C34878D82A}">
                    <a16:rowId xmlns:a16="http://schemas.microsoft.com/office/drawing/2014/main" val="3581325553"/>
                  </a:ext>
                </a:extLst>
              </a:tr>
            </a:tbl>
          </a:graphicData>
        </a:graphic>
      </p:graphicFrame>
      <p:graphicFrame>
        <p:nvGraphicFramePr>
          <p:cNvPr id="26" name="Table 25"/>
          <p:cNvGraphicFramePr>
            <a:graphicFrameLocks noGrp="1"/>
          </p:cNvGraphicFramePr>
          <p:nvPr>
            <p:extLst>
              <p:ext uri="{D42A27DB-BD31-4B8C-83A1-F6EECF244321}">
                <p14:modId xmlns:p14="http://schemas.microsoft.com/office/powerpoint/2010/main" val="3064210969"/>
              </p:ext>
            </p:extLst>
          </p:nvPr>
        </p:nvGraphicFramePr>
        <p:xfrm>
          <a:off x="5333372" y="2080349"/>
          <a:ext cx="2124564" cy="1723698"/>
        </p:xfrm>
        <a:graphic>
          <a:graphicData uri="http://schemas.openxmlformats.org/drawingml/2006/table">
            <a:tbl>
              <a:tblPr firstRow="1" bandRow="1">
                <a:tableStyleId>{22838BEF-8BB2-4498-84A7-C5851F593DF1}</a:tableStyleId>
              </a:tblPr>
              <a:tblGrid>
                <a:gridCol w="237856">
                  <a:extLst>
                    <a:ext uri="{9D8B030D-6E8A-4147-A177-3AD203B41FA5}">
                      <a16:colId xmlns:a16="http://schemas.microsoft.com/office/drawing/2014/main" val="1083700030"/>
                    </a:ext>
                  </a:extLst>
                </a:gridCol>
                <a:gridCol w="469388">
                  <a:extLst>
                    <a:ext uri="{9D8B030D-6E8A-4147-A177-3AD203B41FA5}">
                      <a16:colId xmlns:a16="http://schemas.microsoft.com/office/drawing/2014/main" val="666228922"/>
                    </a:ext>
                  </a:extLst>
                </a:gridCol>
                <a:gridCol w="708660">
                  <a:extLst>
                    <a:ext uri="{9D8B030D-6E8A-4147-A177-3AD203B41FA5}">
                      <a16:colId xmlns:a16="http://schemas.microsoft.com/office/drawing/2014/main" val="568501934"/>
                    </a:ext>
                  </a:extLst>
                </a:gridCol>
                <a:gridCol w="708660">
                  <a:extLst>
                    <a:ext uri="{9D8B030D-6E8A-4147-A177-3AD203B41FA5}">
                      <a16:colId xmlns:a16="http://schemas.microsoft.com/office/drawing/2014/main" val="543159943"/>
                    </a:ext>
                  </a:extLst>
                </a:gridCol>
              </a:tblGrid>
              <a:tr h="188976">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gridSpan="2">
                  <a:txBody>
                    <a:bodyPr/>
                    <a:lstStyle/>
                    <a:p>
                      <a:pPr algn="ctr"/>
                      <a:r>
                        <a:rPr lang="tr-TR" sz="1200" b="0" dirty="0" smtClean="0"/>
                        <a:t>predicted</a:t>
                      </a:r>
                      <a:endParaRPr lang="tr-TR" sz="1200" b="0" dirty="0"/>
                    </a:p>
                  </a:txBody>
                  <a:tcPr marL="106228" marR="106228" marT="53114" marB="53114"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tr-TR" dirty="0"/>
                    </a:p>
                  </a:txBody>
                  <a:tcPr/>
                </a:tc>
                <a:extLst>
                  <a:ext uri="{0D108BD9-81ED-4DB2-BD59-A6C34878D82A}">
                    <a16:rowId xmlns:a16="http://schemas.microsoft.com/office/drawing/2014/main" val="281106363"/>
                  </a:ext>
                </a:extLst>
              </a:tr>
              <a:tr h="372308">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t>no</a:t>
                      </a:r>
                      <a:endParaRPr lang="tr-TR" sz="1200" b="0" dirty="0"/>
                    </a:p>
                  </a:txBody>
                  <a:tcPr marL="106228" marR="106228" marT="53114" marB="53114"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tr-TR" sz="1200" b="0" dirty="0" smtClean="0"/>
                        <a:t>yes</a:t>
                      </a:r>
                      <a:endParaRPr lang="tr-TR" sz="1200" b="0" dirty="0"/>
                    </a:p>
                  </a:txBody>
                  <a:tcPr marL="106228" marR="106228" marT="53114" marB="53114"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69178068"/>
                  </a:ext>
                </a:extLst>
              </a:tr>
              <a:tr h="531141">
                <a:tc rowSpan="2">
                  <a:txBody>
                    <a:bodyPr/>
                    <a:lstStyle/>
                    <a:p>
                      <a:pPr algn="ctr"/>
                      <a:r>
                        <a:rPr lang="tr-TR" sz="1200" b="0" dirty="0" smtClean="0"/>
                        <a:t>actual</a:t>
                      </a:r>
                      <a:endParaRPr lang="tr-TR" sz="1200" b="0" dirty="0"/>
                    </a:p>
                  </a:txBody>
                  <a:tcPr marL="106228" marR="106228" marT="53114" marB="53114" vert="vert27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t>no</a:t>
                      </a:r>
                      <a:endParaRPr lang="tr-TR" sz="1200" b="0" dirty="0"/>
                    </a:p>
                  </a:txBody>
                  <a:tcPr marL="106228" marR="106228" marT="53114" marB="531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solidFill>
                            <a:schemeClr val="accent4"/>
                          </a:solidFill>
                        </a:rPr>
                        <a:t>8827</a:t>
                      </a:r>
                      <a:endParaRPr lang="tr-TR" sz="1200" b="0" dirty="0">
                        <a:solidFill>
                          <a:schemeClr val="accent4"/>
                        </a:solidFill>
                      </a:endParaRPr>
                    </a:p>
                  </a:txBody>
                  <a:tcPr marL="106228" marR="106228" marT="53114" marB="53114"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C8EECC"/>
                    </a:solidFill>
                  </a:tcPr>
                </a:tc>
                <a:tc>
                  <a:txBody>
                    <a:bodyPr/>
                    <a:lstStyle/>
                    <a:p>
                      <a:pPr algn="ctr"/>
                      <a:r>
                        <a:rPr lang="tr-TR" sz="1200" b="0" dirty="0" smtClean="0">
                          <a:solidFill>
                            <a:schemeClr val="accent4"/>
                          </a:solidFill>
                        </a:rPr>
                        <a:t>548</a:t>
                      </a:r>
                      <a:endParaRPr lang="tr-TR" sz="1200" b="0" dirty="0">
                        <a:solidFill>
                          <a:schemeClr val="accent4"/>
                        </a:solidFill>
                      </a:endParaRPr>
                    </a:p>
                  </a:txBody>
                  <a:tcPr marL="106228" marR="106228" marT="53114" marB="53114" anchor="ct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2">
                        <a:lumMod val="20000"/>
                        <a:lumOff val="80000"/>
                      </a:schemeClr>
                    </a:solidFill>
                  </a:tcPr>
                </a:tc>
                <a:extLst>
                  <a:ext uri="{0D108BD9-81ED-4DB2-BD59-A6C34878D82A}">
                    <a16:rowId xmlns:a16="http://schemas.microsoft.com/office/drawing/2014/main" val="2764189332"/>
                  </a:ext>
                </a:extLst>
              </a:tr>
              <a:tr h="531141">
                <a:tc vMerge="1">
                  <a:txBody>
                    <a:bodyPr/>
                    <a:lstStyle/>
                    <a:p>
                      <a:endParaRPr lang="tr-TR" dirty="0"/>
                    </a:p>
                  </a:txBody>
                  <a:tcPr/>
                </a:tc>
                <a:tc>
                  <a:txBody>
                    <a:bodyPr/>
                    <a:lstStyle/>
                    <a:p>
                      <a:pPr algn="ctr"/>
                      <a:r>
                        <a:rPr lang="tr-TR" sz="1200" b="0" dirty="0" smtClean="0"/>
                        <a:t>yes</a:t>
                      </a:r>
                      <a:endParaRPr lang="tr-TR" sz="1200" b="0" dirty="0"/>
                    </a:p>
                  </a:txBody>
                  <a:tcPr marL="106228" marR="106228" marT="53114" marB="531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solidFill>
                            <a:schemeClr val="accent4"/>
                          </a:solidFill>
                        </a:rPr>
                        <a:t>502</a:t>
                      </a:r>
                      <a:endParaRPr lang="tr-TR" sz="1200" b="0" dirty="0">
                        <a:solidFill>
                          <a:schemeClr val="accent4"/>
                        </a:solidFill>
                      </a:endParaRPr>
                    </a:p>
                  </a:txBody>
                  <a:tcPr marL="106228" marR="106228" marT="53114" marB="53114" anchor="ct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a:r>
                        <a:rPr lang="tr-TR" sz="1200" b="0" dirty="0" smtClean="0">
                          <a:solidFill>
                            <a:schemeClr val="accent4"/>
                          </a:solidFill>
                        </a:rPr>
                        <a:t>187</a:t>
                      </a:r>
                      <a:endParaRPr lang="tr-TR" sz="1200" b="0" dirty="0">
                        <a:solidFill>
                          <a:schemeClr val="accent4"/>
                        </a:solidFill>
                      </a:endParaRPr>
                    </a:p>
                  </a:txBody>
                  <a:tcPr marL="106228" marR="106228" marT="53114" marB="53114" anchor="ct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EECC"/>
                    </a:solidFill>
                  </a:tcPr>
                </a:tc>
                <a:extLst>
                  <a:ext uri="{0D108BD9-81ED-4DB2-BD59-A6C34878D82A}">
                    <a16:rowId xmlns:a16="http://schemas.microsoft.com/office/drawing/2014/main" val="3581325553"/>
                  </a:ext>
                </a:extLst>
              </a:tr>
            </a:tbl>
          </a:graphicData>
        </a:graphic>
      </p:graphicFrame>
      <p:graphicFrame>
        <p:nvGraphicFramePr>
          <p:cNvPr id="28" name="Table 27"/>
          <p:cNvGraphicFramePr>
            <a:graphicFrameLocks noGrp="1"/>
          </p:cNvGraphicFramePr>
          <p:nvPr>
            <p:extLst>
              <p:ext uri="{D42A27DB-BD31-4B8C-83A1-F6EECF244321}">
                <p14:modId xmlns:p14="http://schemas.microsoft.com/office/powerpoint/2010/main" val="3954247518"/>
              </p:ext>
            </p:extLst>
          </p:nvPr>
        </p:nvGraphicFramePr>
        <p:xfrm>
          <a:off x="1802276" y="4892129"/>
          <a:ext cx="2124564" cy="1723698"/>
        </p:xfrm>
        <a:graphic>
          <a:graphicData uri="http://schemas.openxmlformats.org/drawingml/2006/table">
            <a:tbl>
              <a:tblPr firstRow="1" bandRow="1">
                <a:tableStyleId>{22838BEF-8BB2-4498-84A7-C5851F593DF1}</a:tableStyleId>
              </a:tblPr>
              <a:tblGrid>
                <a:gridCol w="237856">
                  <a:extLst>
                    <a:ext uri="{9D8B030D-6E8A-4147-A177-3AD203B41FA5}">
                      <a16:colId xmlns:a16="http://schemas.microsoft.com/office/drawing/2014/main" val="1083700030"/>
                    </a:ext>
                  </a:extLst>
                </a:gridCol>
                <a:gridCol w="469388">
                  <a:extLst>
                    <a:ext uri="{9D8B030D-6E8A-4147-A177-3AD203B41FA5}">
                      <a16:colId xmlns:a16="http://schemas.microsoft.com/office/drawing/2014/main" val="666228922"/>
                    </a:ext>
                  </a:extLst>
                </a:gridCol>
                <a:gridCol w="708660">
                  <a:extLst>
                    <a:ext uri="{9D8B030D-6E8A-4147-A177-3AD203B41FA5}">
                      <a16:colId xmlns:a16="http://schemas.microsoft.com/office/drawing/2014/main" val="568501934"/>
                    </a:ext>
                  </a:extLst>
                </a:gridCol>
                <a:gridCol w="708660">
                  <a:extLst>
                    <a:ext uri="{9D8B030D-6E8A-4147-A177-3AD203B41FA5}">
                      <a16:colId xmlns:a16="http://schemas.microsoft.com/office/drawing/2014/main" val="543159943"/>
                    </a:ext>
                  </a:extLst>
                </a:gridCol>
              </a:tblGrid>
              <a:tr h="188976">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gridSpan="2">
                  <a:txBody>
                    <a:bodyPr/>
                    <a:lstStyle/>
                    <a:p>
                      <a:pPr algn="ctr"/>
                      <a:r>
                        <a:rPr lang="tr-TR" sz="1200" b="0" dirty="0" smtClean="0"/>
                        <a:t>predicted</a:t>
                      </a:r>
                      <a:endParaRPr lang="tr-TR" sz="1200" b="0" dirty="0"/>
                    </a:p>
                  </a:txBody>
                  <a:tcPr marL="106228" marR="106228" marT="53114" marB="53114"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tr-TR" dirty="0"/>
                    </a:p>
                  </a:txBody>
                  <a:tcPr/>
                </a:tc>
                <a:extLst>
                  <a:ext uri="{0D108BD9-81ED-4DB2-BD59-A6C34878D82A}">
                    <a16:rowId xmlns:a16="http://schemas.microsoft.com/office/drawing/2014/main" val="281106363"/>
                  </a:ext>
                </a:extLst>
              </a:tr>
              <a:tr h="372308">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t>no</a:t>
                      </a:r>
                      <a:endParaRPr lang="tr-TR" sz="1200" b="0" dirty="0"/>
                    </a:p>
                  </a:txBody>
                  <a:tcPr marL="106228" marR="106228" marT="53114" marB="53114"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tr-TR" sz="1200" b="0" dirty="0" smtClean="0"/>
                        <a:t>yes</a:t>
                      </a:r>
                      <a:endParaRPr lang="tr-TR" sz="1200" b="0" dirty="0"/>
                    </a:p>
                  </a:txBody>
                  <a:tcPr marL="106228" marR="106228" marT="53114" marB="53114"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69178068"/>
                  </a:ext>
                </a:extLst>
              </a:tr>
              <a:tr h="531141">
                <a:tc rowSpan="2">
                  <a:txBody>
                    <a:bodyPr/>
                    <a:lstStyle/>
                    <a:p>
                      <a:pPr algn="ctr"/>
                      <a:r>
                        <a:rPr lang="tr-TR" sz="1200" b="0" dirty="0" smtClean="0"/>
                        <a:t>actual</a:t>
                      </a:r>
                      <a:endParaRPr lang="tr-TR" sz="1200" b="0" dirty="0"/>
                    </a:p>
                  </a:txBody>
                  <a:tcPr marL="106228" marR="106228" marT="53114" marB="53114" vert="vert27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t>no</a:t>
                      </a:r>
                      <a:endParaRPr lang="tr-TR" sz="1200" b="0" dirty="0"/>
                    </a:p>
                  </a:txBody>
                  <a:tcPr marL="106228" marR="106228" marT="53114" marB="531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solidFill>
                            <a:schemeClr val="accent4"/>
                          </a:solidFill>
                        </a:rPr>
                        <a:t>8686</a:t>
                      </a:r>
                      <a:endParaRPr lang="tr-TR" sz="1200" b="0" dirty="0">
                        <a:solidFill>
                          <a:schemeClr val="accent4"/>
                        </a:solidFill>
                      </a:endParaRPr>
                    </a:p>
                  </a:txBody>
                  <a:tcPr marL="106228" marR="106228" marT="53114" marB="53114"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C8EECC"/>
                    </a:solidFill>
                  </a:tcPr>
                </a:tc>
                <a:tc>
                  <a:txBody>
                    <a:bodyPr/>
                    <a:lstStyle/>
                    <a:p>
                      <a:pPr algn="ctr"/>
                      <a:r>
                        <a:rPr lang="tr-TR" sz="1200" b="0" dirty="0" smtClean="0">
                          <a:solidFill>
                            <a:schemeClr val="accent4"/>
                          </a:solidFill>
                        </a:rPr>
                        <a:t>689</a:t>
                      </a:r>
                      <a:endParaRPr lang="tr-TR" sz="1200" b="0" dirty="0">
                        <a:solidFill>
                          <a:schemeClr val="accent4"/>
                        </a:solidFill>
                      </a:endParaRPr>
                    </a:p>
                  </a:txBody>
                  <a:tcPr marL="106228" marR="106228" marT="53114" marB="53114" anchor="ct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2">
                        <a:lumMod val="20000"/>
                        <a:lumOff val="80000"/>
                      </a:schemeClr>
                    </a:solidFill>
                  </a:tcPr>
                </a:tc>
                <a:extLst>
                  <a:ext uri="{0D108BD9-81ED-4DB2-BD59-A6C34878D82A}">
                    <a16:rowId xmlns:a16="http://schemas.microsoft.com/office/drawing/2014/main" val="2764189332"/>
                  </a:ext>
                </a:extLst>
              </a:tr>
              <a:tr h="531141">
                <a:tc vMerge="1">
                  <a:txBody>
                    <a:bodyPr/>
                    <a:lstStyle/>
                    <a:p>
                      <a:endParaRPr lang="tr-TR" dirty="0"/>
                    </a:p>
                  </a:txBody>
                  <a:tcPr/>
                </a:tc>
                <a:tc>
                  <a:txBody>
                    <a:bodyPr/>
                    <a:lstStyle/>
                    <a:p>
                      <a:pPr algn="ctr"/>
                      <a:r>
                        <a:rPr lang="tr-TR" sz="1200" b="0" dirty="0" smtClean="0"/>
                        <a:t>yes</a:t>
                      </a:r>
                      <a:endParaRPr lang="tr-TR" sz="1200" b="0" dirty="0"/>
                    </a:p>
                  </a:txBody>
                  <a:tcPr marL="106228" marR="106228" marT="53114" marB="531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solidFill>
                            <a:schemeClr val="accent4"/>
                          </a:solidFill>
                        </a:rPr>
                        <a:t>487</a:t>
                      </a:r>
                      <a:endParaRPr lang="tr-TR" sz="1200" b="0" dirty="0">
                        <a:solidFill>
                          <a:schemeClr val="accent4"/>
                        </a:solidFill>
                      </a:endParaRPr>
                    </a:p>
                  </a:txBody>
                  <a:tcPr marL="106228" marR="106228" marT="53114" marB="53114" anchor="ct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a:r>
                        <a:rPr lang="tr-TR" sz="1200" b="0" dirty="0" smtClean="0">
                          <a:solidFill>
                            <a:schemeClr val="accent4"/>
                          </a:solidFill>
                        </a:rPr>
                        <a:t>202</a:t>
                      </a:r>
                      <a:endParaRPr lang="tr-TR" sz="1200" b="0" dirty="0">
                        <a:solidFill>
                          <a:schemeClr val="accent4"/>
                        </a:solidFill>
                      </a:endParaRPr>
                    </a:p>
                  </a:txBody>
                  <a:tcPr marL="106228" marR="106228" marT="53114" marB="53114" anchor="ct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EECC"/>
                    </a:solidFill>
                  </a:tcPr>
                </a:tc>
                <a:extLst>
                  <a:ext uri="{0D108BD9-81ED-4DB2-BD59-A6C34878D82A}">
                    <a16:rowId xmlns:a16="http://schemas.microsoft.com/office/drawing/2014/main" val="3581325553"/>
                  </a:ext>
                </a:extLst>
              </a:tr>
            </a:tbl>
          </a:graphicData>
        </a:graphic>
      </p:graphicFrame>
      <p:graphicFrame>
        <p:nvGraphicFramePr>
          <p:cNvPr id="30" name="Table 29"/>
          <p:cNvGraphicFramePr>
            <a:graphicFrameLocks noGrp="1"/>
          </p:cNvGraphicFramePr>
          <p:nvPr>
            <p:extLst>
              <p:ext uri="{D42A27DB-BD31-4B8C-83A1-F6EECF244321}">
                <p14:modId xmlns:p14="http://schemas.microsoft.com/office/powerpoint/2010/main" val="4067593696"/>
              </p:ext>
            </p:extLst>
          </p:nvPr>
        </p:nvGraphicFramePr>
        <p:xfrm>
          <a:off x="5333372" y="4892129"/>
          <a:ext cx="2124564" cy="1723698"/>
        </p:xfrm>
        <a:graphic>
          <a:graphicData uri="http://schemas.openxmlformats.org/drawingml/2006/table">
            <a:tbl>
              <a:tblPr firstRow="1" bandRow="1">
                <a:tableStyleId>{22838BEF-8BB2-4498-84A7-C5851F593DF1}</a:tableStyleId>
              </a:tblPr>
              <a:tblGrid>
                <a:gridCol w="237856">
                  <a:extLst>
                    <a:ext uri="{9D8B030D-6E8A-4147-A177-3AD203B41FA5}">
                      <a16:colId xmlns:a16="http://schemas.microsoft.com/office/drawing/2014/main" val="1083700030"/>
                    </a:ext>
                  </a:extLst>
                </a:gridCol>
                <a:gridCol w="469388">
                  <a:extLst>
                    <a:ext uri="{9D8B030D-6E8A-4147-A177-3AD203B41FA5}">
                      <a16:colId xmlns:a16="http://schemas.microsoft.com/office/drawing/2014/main" val="666228922"/>
                    </a:ext>
                  </a:extLst>
                </a:gridCol>
                <a:gridCol w="708660">
                  <a:extLst>
                    <a:ext uri="{9D8B030D-6E8A-4147-A177-3AD203B41FA5}">
                      <a16:colId xmlns:a16="http://schemas.microsoft.com/office/drawing/2014/main" val="568501934"/>
                    </a:ext>
                  </a:extLst>
                </a:gridCol>
                <a:gridCol w="708660">
                  <a:extLst>
                    <a:ext uri="{9D8B030D-6E8A-4147-A177-3AD203B41FA5}">
                      <a16:colId xmlns:a16="http://schemas.microsoft.com/office/drawing/2014/main" val="543159943"/>
                    </a:ext>
                  </a:extLst>
                </a:gridCol>
              </a:tblGrid>
              <a:tr h="188976">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gridSpan="2">
                  <a:txBody>
                    <a:bodyPr/>
                    <a:lstStyle/>
                    <a:p>
                      <a:pPr algn="ctr"/>
                      <a:r>
                        <a:rPr lang="tr-TR" sz="1200" b="0" dirty="0" smtClean="0"/>
                        <a:t>predicted</a:t>
                      </a:r>
                      <a:endParaRPr lang="tr-TR" sz="1200" b="0" dirty="0"/>
                    </a:p>
                  </a:txBody>
                  <a:tcPr marL="106228" marR="106228" marT="53114" marB="53114" anchor="ctr">
                    <a:lnL w="12700" cmpd="sng">
                      <a:noFill/>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tr-TR" dirty="0"/>
                    </a:p>
                  </a:txBody>
                  <a:tcPr/>
                </a:tc>
                <a:extLst>
                  <a:ext uri="{0D108BD9-81ED-4DB2-BD59-A6C34878D82A}">
                    <a16:rowId xmlns:a16="http://schemas.microsoft.com/office/drawing/2014/main" val="281106363"/>
                  </a:ext>
                </a:extLst>
              </a:tr>
              <a:tr h="372308">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endParaRPr lang="tr-TR" sz="1200" b="0" dirty="0"/>
                    </a:p>
                  </a:txBody>
                  <a:tcPr marL="106228" marR="106228" marT="53114" marB="53114"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t>no</a:t>
                      </a:r>
                      <a:endParaRPr lang="tr-TR" sz="1200" b="0" dirty="0"/>
                    </a:p>
                  </a:txBody>
                  <a:tcPr marL="106228" marR="106228" marT="53114" marB="53114"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tr-TR" sz="1200" b="0" dirty="0" smtClean="0"/>
                        <a:t>yes</a:t>
                      </a:r>
                      <a:endParaRPr lang="tr-TR" sz="1200" b="0" dirty="0"/>
                    </a:p>
                  </a:txBody>
                  <a:tcPr marL="106228" marR="106228" marT="53114" marB="53114" anchor="ctr">
                    <a:lnL w="12700" cmpd="sng">
                      <a:noFill/>
                    </a:lnL>
                    <a:lnR w="12700" cmpd="sng">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669178068"/>
                  </a:ext>
                </a:extLst>
              </a:tr>
              <a:tr h="531141">
                <a:tc rowSpan="2">
                  <a:txBody>
                    <a:bodyPr/>
                    <a:lstStyle/>
                    <a:p>
                      <a:pPr algn="ctr"/>
                      <a:r>
                        <a:rPr lang="tr-TR" sz="1200" b="0" dirty="0" smtClean="0"/>
                        <a:t>actual</a:t>
                      </a:r>
                      <a:endParaRPr lang="tr-TR" sz="1200" b="0" dirty="0"/>
                    </a:p>
                  </a:txBody>
                  <a:tcPr marL="106228" marR="106228" marT="53114" marB="53114" vert="vert270" anchor="ctr">
                    <a:lnL w="12700" cmpd="sng">
                      <a:noFill/>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t>no</a:t>
                      </a:r>
                      <a:endParaRPr lang="tr-TR" sz="1200" b="0" dirty="0"/>
                    </a:p>
                  </a:txBody>
                  <a:tcPr marL="106228" marR="106228" marT="53114" marB="531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solidFill>
                            <a:schemeClr val="accent4"/>
                          </a:solidFill>
                        </a:rPr>
                        <a:t>8915</a:t>
                      </a:r>
                      <a:endParaRPr lang="tr-TR" sz="1200" b="0" dirty="0">
                        <a:solidFill>
                          <a:schemeClr val="accent4"/>
                        </a:solidFill>
                      </a:endParaRPr>
                    </a:p>
                  </a:txBody>
                  <a:tcPr marL="106228" marR="106228" marT="53114" marB="53114" anchor="ctr">
                    <a:lnL w="12700" cap="flat" cmpd="sng" algn="ctr">
                      <a:solidFill>
                        <a:schemeClr val="tx1"/>
                      </a:solidFill>
                      <a:prstDash val="solid"/>
                      <a:round/>
                      <a:headEnd type="none" w="med" len="med"/>
                      <a:tailEnd type="none" w="med" len="med"/>
                    </a:lnL>
                    <a:lnR w="12700" cmpd="sng">
                      <a:noFill/>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rgbClr val="C8EECC"/>
                    </a:solidFill>
                  </a:tcPr>
                </a:tc>
                <a:tc>
                  <a:txBody>
                    <a:bodyPr/>
                    <a:lstStyle/>
                    <a:p>
                      <a:pPr algn="ctr"/>
                      <a:r>
                        <a:rPr lang="tr-TR" sz="1200" b="0" dirty="0" smtClean="0">
                          <a:solidFill>
                            <a:schemeClr val="accent4"/>
                          </a:solidFill>
                        </a:rPr>
                        <a:t>460</a:t>
                      </a:r>
                      <a:endParaRPr lang="tr-TR" sz="1200" b="0" dirty="0">
                        <a:solidFill>
                          <a:schemeClr val="accent4"/>
                        </a:solidFill>
                      </a:endParaRPr>
                    </a:p>
                  </a:txBody>
                  <a:tcPr marL="106228" marR="106228" marT="53114" marB="53114" anchor="ctr">
                    <a:lnL w="12700" cmpd="sng">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tx2">
                        <a:lumMod val="20000"/>
                        <a:lumOff val="80000"/>
                      </a:schemeClr>
                    </a:solidFill>
                  </a:tcPr>
                </a:tc>
                <a:extLst>
                  <a:ext uri="{0D108BD9-81ED-4DB2-BD59-A6C34878D82A}">
                    <a16:rowId xmlns:a16="http://schemas.microsoft.com/office/drawing/2014/main" val="2764189332"/>
                  </a:ext>
                </a:extLst>
              </a:tr>
              <a:tr h="531141">
                <a:tc vMerge="1">
                  <a:txBody>
                    <a:bodyPr/>
                    <a:lstStyle/>
                    <a:p>
                      <a:endParaRPr lang="tr-TR" dirty="0"/>
                    </a:p>
                  </a:txBody>
                  <a:tcPr/>
                </a:tc>
                <a:tc>
                  <a:txBody>
                    <a:bodyPr/>
                    <a:lstStyle/>
                    <a:p>
                      <a:pPr algn="ctr"/>
                      <a:r>
                        <a:rPr lang="tr-TR" sz="1200" b="0" dirty="0" smtClean="0"/>
                        <a:t>yes</a:t>
                      </a:r>
                      <a:endParaRPr lang="tr-TR" sz="1200" b="0" dirty="0"/>
                    </a:p>
                  </a:txBody>
                  <a:tcPr marL="106228" marR="106228" marT="53114" marB="53114"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a:r>
                        <a:rPr lang="tr-TR" sz="1200" b="0" dirty="0" smtClean="0">
                          <a:solidFill>
                            <a:schemeClr val="accent4"/>
                          </a:solidFill>
                        </a:rPr>
                        <a:t>507</a:t>
                      </a:r>
                      <a:endParaRPr lang="tr-TR" sz="1200" b="0" dirty="0">
                        <a:solidFill>
                          <a:schemeClr val="accent4"/>
                        </a:solidFill>
                      </a:endParaRPr>
                    </a:p>
                  </a:txBody>
                  <a:tcPr marL="106228" marR="106228" marT="53114" marB="53114" anchor="ctr">
                    <a:lnL w="12700" cap="flat" cmpd="sng" algn="ctr">
                      <a:solidFill>
                        <a:schemeClr val="tx1"/>
                      </a:solidFill>
                      <a:prstDash val="solid"/>
                      <a:round/>
                      <a:headEnd type="none" w="med" len="med"/>
                      <a:tailEnd type="none" w="med" len="med"/>
                    </a:lnL>
                    <a:lnR w="12700" cmpd="sng">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2">
                        <a:lumMod val="20000"/>
                        <a:lumOff val="80000"/>
                      </a:schemeClr>
                    </a:solidFill>
                  </a:tcPr>
                </a:tc>
                <a:tc>
                  <a:txBody>
                    <a:bodyPr/>
                    <a:lstStyle/>
                    <a:p>
                      <a:pPr algn="ctr"/>
                      <a:r>
                        <a:rPr lang="tr-TR" sz="1200" b="0" dirty="0" smtClean="0">
                          <a:solidFill>
                            <a:schemeClr val="accent4"/>
                          </a:solidFill>
                        </a:rPr>
                        <a:t>182</a:t>
                      </a:r>
                      <a:endParaRPr lang="tr-TR" sz="1200" b="0" dirty="0">
                        <a:solidFill>
                          <a:schemeClr val="accent4"/>
                        </a:solidFill>
                      </a:endParaRPr>
                    </a:p>
                  </a:txBody>
                  <a:tcPr marL="106228" marR="106228" marT="53114" marB="53114" anchor="ctr">
                    <a:lnL w="12700" cmpd="sng">
                      <a:noFill/>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EECC"/>
                    </a:solidFill>
                  </a:tcPr>
                </a:tc>
                <a:extLst>
                  <a:ext uri="{0D108BD9-81ED-4DB2-BD59-A6C34878D82A}">
                    <a16:rowId xmlns:a16="http://schemas.microsoft.com/office/drawing/2014/main" val="3581325553"/>
                  </a:ext>
                </a:extLst>
              </a:tr>
            </a:tbl>
          </a:graphicData>
        </a:graphic>
      </p:graphicFrame>
    </p:spTree>
    <p:extLst>
      <p:ext uri="{BB962C8B-B14F-4D97-AF65-F5344CB8AC3E}">
        <p14:creationId xmlns:p14="http://schemas.microsoft.com/office/powerpoint/2010/main" val="5554838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Challenges</a:t>
            </a:r>
            <a:endParaRPr lang="tr-TR" dirty="0"/>
          </a:p>
        </p:txBody>
      </p:sp>
      <p:sp>
        <p:nvSpPr>
          <p:cNvPr id="3" name="Content Placeholder 2"/>
          <p:cNvSpPr>
            <a:spLocks noGrp="1"/>
          </p:cNvSpPr>
          <p:nvPr>
            <p:ph idx="1"/>
          </p:nvPr>
        </p:nvSpPr>
        <p:spPr>
          <a:xfrm>
            <a:off x="500026" y="1191418"/>
            <a:ext cx="9066587" cy="363062"/>
          </a:xfrm>
        </p:spPr>
        <p:txBody>
          <a:bodyPr/>
          <a:lstStyle/>
          <a:p>
            <a:r>
              <a:rPr lang="tr-TR" dirty="0"/>
              <a:t>1</a:t>
            </a:r>
            <a:r>
              <a:rPr lang="tr-TR" dirty="0" smtClean="0"/>
              <a:t>. Proxy Variables fail to classify correctly in ~75% of times:</a:t>
            </a:r>
          </a:p>
          <a:p>
            <a:endParaRPr lang="tr-TR" dirty="0"/>
          </a:p>
        </p:txBody>
      </p:sp>
      <p:pic>
        <p:nvPicPr>
          <p:cNvPr id="4" name="Picture 3"/>
          <p:cNvPicPr>
            <a:picLocks noChangeAspect="1"/>
          </p:cNvPicPr>
          <p:nvPr/>
        </p:nvPicPr>
        <p:blipFill>
          <a:blip r:embed="rId3"/>
          <a:stretch>
            <a:fillRect/>
          </a:stretch>
        </p:blipFill>
        <p:spPr>
          <a:xfrm>
            <a:off x="847047" y="3005686"/>
            <a:ext cx="3543617" cy="1090025"/>
          </a:xfrm>
          <a:prstGeom prst="rect">
            <a:avLst/>
          </a:prstGeom>
        </p:spPr>
      </p:pic>
      <p:pic>
        <p:nvPicPr>
          <p:cNvPr id="5" name="Picture 4"/>
          <p:cNvPicPr>
            <a:picLocks noChangeAspect="1"/>
          </p:cNvPicPr>
          <p:nvPr/>
        </p:nvPicPr>
        <p:blipFill>
          <a:blip r:embed="rId4"/>
          <a:stretch>
            <a:fillRect/>
          </a:stretch>
        </p:blipFill>
        <p:spPr>
          <a:xfrm>
            <a:off x="4857071" y="1607894"/>
            <a:ext cx="2588155" cy="1042039"/>
          </a:xfrm>
          <a:prstGeom prst="rect">
            <a:avLst/>
          </a:prstGeom>
        </p:spPr>
      </p:pic>
      <p:sp>
        <p:nvSpPr>
          <p:cNvPr id="14" name="Content Placeholder 2"/>
          <p:cNvSpPr txBox="1">
            <a:spLocks/>
          </p:cNvSpPr>
          <p:nvPr/>
        </p:nvSpPr>
        <p:spPr>
          <a:xfrm>
            <a:off x="503201" y="2786055"/>
            <a:ext cx="9066587" cy="363062"/>
          </a:xfrm>
          <a:prstGeom prst="rect">
            <a:avLst/>
          </a:prstGeom>
        </p:spPr>
        <p:txBody>
          <a:bodyPr/>
          <a:lstStyle>
            <a:lvl1pPr marL="0"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marL="502920"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2pPr>
            <a:lvl3pPr marL="1005840"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3pPr>
            <a:lvl4pPr marL="1508760"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4pPr>
            <a:lvl5pPr marL="2011680"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5pPr>
            <a:lvl6pPr marL="276606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6pPr>
            <a:lvl7pPr marL="326898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7pPr>
            <a:lvl8pPr marL="377190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8pPr>
            <a:lvl9pPr marL="427482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9pPr>
          </a:lstStyle>
          <a:p>
            <a:r>
              <a:rPr lang="tr-TR" dirty="0" smtClean="0"/>
              <a:t>2. Proxy Variables do not improve over time:</a:t>
            </a:r>
          </a:p>
          <a:p>
            <a:endParaRPr lang="tr-TR" dirty="0"/>
          </a:p>
        </p:txBody>
      </p:sp>
      <p:pic>
        <p:nvPicPr>
          <p:cNvPr id="6" name="Picture 5"/>
          <p:cNvPicPr>
            <a:picLocks noChangeAspect="1"/>
          </p:cNvPicPr>
          <p:nvPr/>
        </p:nvPicPr>
        <p:blipFill>
          <a:blip r:embed="rId5"/>
          <a:stretch>
            <a:fillRect/>
          </a:stretch>
        </p:blipFill>
        <p:spPr>
          <a:xfrm>
            <a:off x="824187" y="1664742"/>
            <a:ext cx="3461384" cy="928341"/>
          </a:xfrm>
          <a:prstGeom prst="rect">
            <a:avLst/>
          </a:prstGeom>
        </p:spPr>
      </p:pic>
      <p:sp>
        <p:nvSpPr>
          <p:cNvPr id="18" name="Content Placeholder 2"/>
          <p:cNvSpPr txBox="1">
            <a:spLocks/>
          </p:cNvSpPr>
          <p:nvPr/>
        </p:nvSpPr>
        <p:spPr>
          <a:xfrm>
            <a:off x="500025" y="4104089"/>
            <a:ext cx="9066587" cy="363062"/>
          </a:xfrm>
          <a:prstGeom prst="rect">
            <a:avLst/>
          </a:prstGeom>
        </p:spPr>
        <p:txBody>
          <a:bodyPr/>
          <a:lstStyle>
            <a:lvl1pPr marL="0"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1pPr>
            <a:lvl2pPr marL="502920"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2pPr>
            <a:lvl3pPr marL="1005840"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3pPr>
            <a:lvl4pPr marL="1508760"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4pPr>
            <a:lvl5pPr marL="2011680" indent="0" algn="l" defTabSz="1005840" rtl="0" eaLnBrk="1" latinLnBrk="0" hangingPunct="1">
              <a:lnSpc>
                <a:spcPct val="120000"/>
              </a:lnSpc>
              <a:spcBef>
                <a:spcPts val="0"/>
              </a:spcBef>
              <a:buFont typeface="Arial" panose="020B0604020202020204" pitchFamily="34" charset="0"/>
              <a:buNone/>
              <a:defRPr lang="en-US" sz="1200" kern="1200" dirty="0">
                <a:solidFill>
                  <a:schemeClr val="tx1"/>
                </a:solidFill>
                <a:latin typeface="Proxima Nova Rg" panose="02000506030000020004" pitchFamily="50" charset="0"/>
                <a:ea typeface="+mn-ea"/>
                <a:cs typeface="+mn-cs"/>
              </a:defRPr>
            </a:lvl5pPr>
            <a:lvl6pPr marL="276606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6pPr>
            <a:lvl7pPr marL="326898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7pPr>
            <a:lvl8pPr marL="377190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8pPr>
            <a:lvl9pPr marL="4274820" indent="-251460" algn="l" defTabSz="1005840" rtl="0" eaLnBrk="1" latinLnBrk="0" hangingPunct="1">
              <a:lnSpc>
                <a:spcPct val="90000"/>
              </a:lnSpc>
              <a:spcBef>
                <a:spcPts val="550"/>
              </a:spcBef>
              <a:buFont typeface="Arial" panose="020B0604020202020204" pitchFamily="34" charset="0"/>
              <a:buChar char="•"/>
              <a:defRPr sz="1980" kern="1200">
                <a:solidFill>
                  <a:schemeClr val="tx1"/>
                </a:solidFill>
                <a:latin typeface="+mn-lt"/>
                <a:ea typeface="+mn-ea"/>
                <a:cs typeface="+mn-cs"/>
              </a:defRPr>
            </a:lvl9pPr>
          </a:lstStyle>
          <a:p>
            <a:r>
              <a:rPr lang="tr-TR" dirty="0"/>
              <a:t>3</a:t>
            </a:r>
            <a:r>
              <a:rPr lang="tr-TR" dirty="0" smtClean="0"/>
              <a:t>. There are no other outcome sources that may be a possible proxy for the models.</a:t>
            </a:r>
          </a:p>
          <a:p>
            <a:endParaRPr lang="tr-TR" dirty="0"/>
          </a:p>
        </p:txBody>
      </p:sp>
    </p:spTree>
    <p:extLst>
      <p:ext uri="{BB962C8B-B14F-4D97-AF65-F5344CB8AC3E}">
        <p14:creationId xmlns:p14="http://schemas.microsoft.com/office/powerpoint/2010/main" val="287264108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a:t>Iterating over the Predictive Model</a:t>
            </a:r>
          </a:p>
        </p:txBody>
      </p:sp>
      <p:sp>
        <p:nvSpPr>
          <p:cNvPr id="3" name="Content Placeholder 2"/>
          <p:cNvSpPr>
            <a:spLocks noGrp="1"/>
          </p:cNvSpPr>
          <p:nvPr>
            <p:ph idx="1"/>
          </p:nvPr>
        </p:nvSpPr>
        <p:spPr>
          <a:xfrm>
            <a:off x="500026" y="1191418"/>
            <a:ext cx="9066587" cy="3906362"/>
          </a:xfrm>
        </p:spPr>
        <p:txBody>
          <a:bodyPr/>
          <a:lstStyle/>
          <a:p>
            <a:r>
              <a:rPr lang="tr-TR" i="1" dirty="0" smtClean="0"/>
              <a:t>Creating new variables from the data available at MasMovil’s data center may improve the predictive model’s performance.</a:t>
            </a:r>
          </a:p>
          <a:p>
            <a:endParaRPr lang="tr-TR" i="1" dirty="0" smtClean="0"/>
          </a:p>
          <a:p>
            <a:pPr marL="228600" indent="-228600">
              <a:buFont typeface="+mj-lt"/>
              <a:buAutoNum type="arabicPeriod"/>
            </a:pPr>
            <a:r>
              <a:rPr lang="en-US" dirty="0"/>
              <a:t>Disposition Tool</a:t>
            </a:r>
            <a:r>
              <a:rPr lang="tr-TR" dirty="0"/>
              <a:t>:</a:t>
            </a:r>
          </a:p>
          <a:p>
            <a:pPr marL="731520" lvl="1" indent="-228600">
              <a:buFont typeface="Arial" panose="020B0604020202020204" pitchFamily="34" charset="0"/>
              <a:buChar char="•"/>
            </a:pPr>
            <a:r>
              <a:rPr lang="en-US" dirty="0"/>
              <a:t>Providing agents with a disposition tool to mark certain churn-related outcomes of the call (e.g. indicator of whether Retention number is provided to the customer on the call, indicator filled by agents if there is a churn intent </a:t>
            </a:r>
            <a:r>
              <a:rPr lang="en-US" dirty="0" smtClean="0"/>
              <a:t>shown by the customer </a:t>
            </a:r>
            <a:r>
              <a:rPr lang="en-US" dirty="0"/>
              <a:t>on the call etc</a:t>
            </a:r>
            <a:r>
              <a:rPr lang="en-US" dirty="0" smtClean="0"/>
              <a:t>.)</a:t>
            </a:r>
          </a:p>
          <a:p>
            <a:pPr marL="228600" indent="-228600">
              <a:buAutoNum type="arabicPeriod"/>
            </a:pPr>
            <a:r>
              <a:rPr lang="tr-TR" dirty="0" smtClean="0"/>
              <a:t>CRM Data:</a:t>
            </a:r>
          </a:p>
          <a:p>
            <a:pPr marL="674370" lvl="1" indent="-171450">
              <a:buFont typeface="Arial" panose="020B0604020202020204" pitchFamily="34" charset="0"/>
              <a:buChar char="•"/>
            </a:pPr>
            <a:r>
              <a:rPr lang="tr-TR" dirty="0" smtClean="0"/>
              <a:t>Customer Demographics – age, income level, marrial status, even family members’ providers</a:t>
            </a:r>
          </a:p>
          <a:p>
            <a:pPr marL="674370" lvl="1" indent="-171450">
              <a:buFont typeface="Arial" panose="020B0604020202020204" pitchFamily="34" charset="0"/>
              <a:buChar char="•"/>
            </a:pPr>
            <a:r>
              <a:rPr lang="tr-TR" dirty="0" smtClean="0"/>
              <a:t>Payments – customers’ tariff avg value versus actual charges, late payments</a:t>
            </a:r>
          </a:p>
          <a:p>
            <a:pPr marL="674370" lvl="1" indent="-171450">
              <a:buFont typeface="Arial" panose="020B0604020202020204" pitchFamily="34" charset="0"/>
              <a:buChar char="•"/>
            </a:pPr>
            <a:r>
              <a:rPr lang="tr-TR" dirty="0" smtClean="0"/>
              <a:t>Loyalty Indicators - # of years the customers have been with the company, length of time using same BTN, tariff changes/upgrades</a:t>
            </a:r>
          </a:p>
          <a:p>
            <a:pPr marL="228600" indent="-228600">
              <a:buFont typeface="+mj-lt"/>
              <a:buAutoNum type="arabicPeriod"/>
            </a:pPr>
            <a:r>
              <a:rPr lang="tr-TR" dirty="0" smtClean="0"/>
              <a:t>BTN History:</a:t>
            </a:r>
          </a:p>
          <a:p>
            <a:pPr marL="731520" lvl="1" indent="-228600">
              <a:buFont typeface="Arial" panose="020B0604020202020204" pitchFamily="34" charset="0"/>
              <a:buChar char="•"/>
            </a:pPr>
            <a:r>
              <a:rPr lang="tr-TR" dirty="0" smtClean="0"/>
              <a:t>Increasing frequency of care-complaint-dispute calls</a:t>
            </a:r>
          </a:p>
          <a:p>
            <a:pPr marL="731520" lvl="1" indent="-228600">
              <a:buFont typeface="Arial" panose="020B0604020202020204" pitchFamily="34" charset="0"/>
              <a:buChar char="•"/>
            </a:pPr>
            <a:r>
              <a:rPr lang="tr-TR" dirty="0" smtClean="0"/>
              <a:t>Average duration of previous calls</a:t>
            </a:r>
          </a:p>
          <a:p>
            <a:pPr marL="731520" lvl="1" indent="-228600">
              <a:buFont typeface="Arial" panose="020B0604020202020204" pitchFamily="34" charset="0"/>
              <a:buChar char="•"/>
            </a:pPr>
            <a:r>
              <a:rPr lang="tr-TR" dirty="0" smtClean="0"/>
              <a:t>Outcome labels from previous calls</a:t>
            </a:r>
            <a:endParaRPr lang="en-US" dirty="0" smtClean="0"/>
          </a:p>
        </p:txBody>
      </p:sp>
    </p:spTree>
    <p:extLst>
      <p:ext uri="{BB962C8B-B14F-4D97-AF65-F5344CB8AC3E}">
        <p14:creationId xmlns:p14="http://schemas.microsoft.com/office/powerpoint/2010/main" val="26613159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AI Recommendation</a:t>
            </a:r>
            <a:endParaRPr lang="tr-TR" dirty="0"/>
          </a:p>
        </p:txBody>
      </p:sp>
      <p:sp>
        <p:nvSpPr>
          <p:cNvPr id="3" name="Content Placeholder 2"/>
          <p:cNvSpPr>
            <a:spLocks noGrp="1"/>
          </p:cNvSpPr>
          <p:nvPr>
            <p:ph idx="1"/>
          </p:nvPr>
        </p:nvSpPr>
        <p:spPr>
          <a:xfrm>
            <a:off x="500026" y="1191418"/>
            <a:ext cx="9066587" cy="3906362"/>
          </a:xfrm>
        </p:spPr>
        <p:txBody>
          <a:bodyPr/>
          <a:lstStyle/>
          <a:p>
            <a:r>
              <a:rPr lang="tr-TR" b="1" dirty="0" smtClean="0"/>
              <a:t>Model Conclusion</a:t>
            </a:r>
          </a:p>
          <a:p>
            <a:r>
              <a:rPr lang="tr-TR" dirty="0" smtClean="0"/>
              <a:t>In unbalanced datasets, we need to take F-1 score into account as it considers both False Negatives and False Positives at the same time. 27% of F-1 score is considered as insignificant, thus Afiniti will be blind on disconnects for 30 days. Consequently, Afiniti’s model data will be flagged incorrectly for 70% of the times which cannot guarantee a gain in production.</a:t>
            </a:r>
          </a:p>
          <a:p>
            <a:endParaRPr lang="tr-TR" i="1" dirty="0" smtClean="0"/>
          </a:p>
          <a:p>
            <a:r>
              <a:rPr lang="tr-TR" b="1" dirty="0" smtClean="0"/>
              <a:t>HOT Benchmark</a:t>
            </a:r>
          </a:p>
          <a:p>
            <a:r>
              <a:rPr lang="tr-TR" i="1" dirty="0" smtClean="0"/>
              <a:t>In HOT, the earlier predictive model considered as «bad» even with a 45% F-1 score and 82% AUC score. The new predictive model has 55% F-1 score and 86% AUC score, labeling the 75-days disconnects good enough to predict whether today will produce gain at the end of the period.</a:t>
            </a:r>
          </a:p>
          <a:p>
            <a:endParaRPr lang="tr-TR" i="1" dirty="0"/>
          </a:p>
          <a:p>
            <a:r>
              <a:rPr lang="tr-TR" b="1" dirty="0" smtClean="0"/>
              <a:t>AI Recommendation</a:t>
            </a:r>
          </a:p>
          <a:p>
            <a:r>
              <a:rPr lang="tr-TR" dirty="0" smtClean="0"/>
              <a:t>It is recommended (i) if easy, to add features indicated in previous slide and build models again to see if there will be an improvement, (ii) if not, go by another metric that could be optimized.</a:t>
            </a:r>
          </a:p>
        </p:txBody>
      </p:sp>
    </p:spTree>
    <p:extLst>
      <p:ext uri="{BB962C8B-B14F-4D97-AF65-F5344CB8AC3E}">
        <p14:creationId xmlns:p14="http://schemas.microsoft.com/office/powerpoint/2010/main" val="21401094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tr-TR" dirty="0" smtClean="0"/>
              <a:t>Appendix</a:t>
            </a:r>
            <a:endParaRPr lang="tr-TR" dirty="0"/>
          </a:p>
        </p:txBody>
      </p:sp>
      <p:sp>
        <p:nvSpPr>
          <p:cNvPr id="7" name="Content Placeholder 2"/>
          <p:cNvSpPr>
            <a:spLocks noGrp="1"/>
          </p:cNvSpPr>
          <p:nvPr>
            <p:ph idx="1"/>
          </p:nvPr>
        </p:nvSpPr>
        <p:spPr>
          <a:xfrm>
            <a:off x="500026" y="1191418"/>
            <a:ext cx="9066587" cy="3906362"/>
          </a:xfrm>
        </p:spPr>
        <p:txBody>
          <a:bodyPr/>
          <a:lstStyle/>
          <a:p>
            <a:pPr marL="228600" indent="-228600" algn="ctr">
              <a:buAutoNum type="arabicPeriod"/>
            </a:pPr>
            <a:r>
              <a:rPr lang="tr-TR" b="1" dirty="0" smtClean="0"/>
              <a:t>Model Pipelines (PY)</a:t>
            </a:r>
          </a:p>
          <a:p>
            <a:pPr marL="228600" indent="-228600" algn="ctr">
              <a:buAutoNum type="arabicPeriod"/>
            </a:pPr>
            <a:endParaRPr lang="tr-TR" b="1" dirty="0"/>
          </a:p>
          <a:p>
            <a:pPr algn="ctr"/>
            <a:endParaRPr lang="tr-TR" b="1" dirty="0" smtClean="0"/>
          </a:p>
          <a:p>
            <a:pPr algn="ctr"/>
            <a:endParaRPr lang="tr-TR" b="1" dirty="0" smtClean="0"/>
          </a:p>
          <a:p>
            <a:pPr algn="ctr"/>
            <a:r>
              <a:rPr lang="tr-TR" b="1" dirty="0" smtClean="0"/>
              <a:t>2. Model Results (HTML)</a:t>
            </a:r>
          </a:p>
          <a:p>
            <a:pPr algn="ctr"/>
            <a:endParaRPr lang="tr-TR" b="1" dirty="0" smtClean="0"/>
          </a:p>
          <a:p>
            <a:pPr algn="ctr"/>
            <a:endParaRPr lang="tr-TR" b="1" dirty="0"/>
          </a:p>
          <a:p>
            <a:pPr algn="ctr"/>
            <a:endParaRPr lang="tr-TR" b="1" dirty="0" smtClean="0"/>
          </a:p>
          <a:p>
            <a:pPr algn="ctr"/>
            <a:r>
              <a:rPr lang="tr-TR" b="1" dirty="0" smtClean="0"/>
              <a:t>3. Single-Factor Analysis Results (JPG)</a:t>
            </a:r>
          </a:p>
        </p:txBody>
      </p:sp>
      <p:graphicFrame>
        <p:nvGraphicFramePr>
          <p:cNvPr id="8" name="Object 7"/>
          <p:cNvGraphicFramePr>
            <a:graphicFrameLocks noChangeAspect="1"/>
          </p:cNvGraphicFramePr>
          <p:nvPr>
            <p:extLst>
              <p:ext uri="{D42A27DB-BD31-4B8C-83A1-F6EECF244321}">
                <p14:modId xmlns:p14="http://schemas.microsoft.com/office/powerpoint/2010/main" val="3957026341"/>
              </p:ext>
            </p:extLst>
          </p:nvPr>
        </p:nvGraphicFramePr>
        <p:xfrm>
          <a:off x="3953024" y="3340655"/>
          <a:ext cx="2208212" cy="392113"/>
        </p:xfrm>
        <a:graphic>
          <a:graphicData uri="http://schemas.openxmlformats.org/presentationml/2006/ole">
            <mc:AlternateContent xmlns:mc="http://schemas.openxmlformats.org/markup-compatibility/2006">
              <mc:Choice xmlns:v="urn:schemas-microsoft-com:vml" Requires="v">
                <p:oleObj spid="_x0000_s2065" name="Packager Shell Object" showAsIcon="1" r:id="rId3" imgW="2207520" imgH="392040" progId="Package">
                  <p:embed/>
                </p:oleObj>
              </mc:Choice>
              <mc:Fallback>
                <p:oleObj name="Packager Shell Object" showAsIcon="1" r:id="rId3" imgW="2207520" imgH="392040" progId="Package">
                  <p:embed/>
                  <p:pic>
                    <p:nvPicPr>
                      <p:cNvPr id="0" name=""/>
                      <p:cNvPicPr/>
                      <p:nvPr/>
                    </p:nvPicPr>
                    <p:blipFill>
                      <a:blip r:embed="rId4"/>
                      <a:stretch>
                        <a:fillRect/>
                      </a:stretch>
                    </p:blipFill>
                    <p:spPr>
                      <a:xfrm>
                        <a:off x="3953024" y="3340655"/>
                        <a:ext cx="2208212" cy="392113"/>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1068794049"/>
              </p:ext>
            </p:extLst>
          </p:nvPr>
        </p:nvGraphicFramePr>
        <p:xfrm>
          <a:off x="3648225" y="1583531"/>
          <a:ext cx="2770187" cy="392112"/>
        </p:xfrm>
        <a:graphic>
          <a:graphicData uri="http://schemas.openxmlformats.org/presentationml/2006/ole">
            <mc:AlternateContent xmlns:mc="http://schemas.openxmlformats.org/markup-compatibility/2006">
              <mc:Choice xmlns:v="urn:schemas-microsoft-com:vml" Requires="v">
                <p:oleObj spid="_x0000_s2066" name="Packager Shell Object" showAsIcon="1" r:id="rId5" imgW="2769480" imgH="392040" progId="Package">
                  <p:embed/>
                </p:oleObj>
              </mc:Choice>
              <mc:Fallback>
                <p:oleObj name="Packager Shell Object" showAsIcon="1" r:id="rId5" imgW="2769480" imgH="392040" progId="Package">
                  <p:embed/>
                  <p:pic>
                    <p:nvPicPr>
                      <p:cNvPr id="0" name=""/>
                      <p:cNvPicPr/>
                      <p:nvPr/>
                    </p:nvPicPr>
                    <p:blipFill>
                      <a:blip r:embed="rId6"/>
                      <a:stretch>
                        <a:fillRect/>
                      </a:stretch>
                    </p:blipFill>
                    <p:spPr>
                      <a:xfrm>
                        <a:off x="3648225" y="1583531"/>
                        <a:ext cx="2770187" cy="392112"/>
                      </a:xfrm>
                      <a:prstGeom prst="rect">
                        <a:avLst/>
                      </a:prstGeom>
                    </p:spPr>
                  </p:pic>
                </p:oleObj>
              </mc:Fallback>
            </mc:AlternateContent>
          </a:graphicData>
        </a:graphic>
      </p:graphicFrame>
      <p:graphicFrame>
        <p:nvGraphicFramePr>
          <p:cNvPr id="10" name="Object 9"/>
          <p:cNvGraphicFramePr>
            <a:graphicFrameLocks noChangeAspect="1"/>
          </p:cNvGraphicFramePr>
          <p:nvPr>
            <p:extLst>
              <p:ext uri="{D42A27DB-BD31-4B8C-83A1-F6EECF244321}">
                <p14:modId xmlns:p14="http://schemas.microsoft.com/office/powerpoint/2010/main" val="158244088"/>
              </p:ext>
            </p:extLst>
          </p:nvPr>
        </p:nvGraphicFramePr>
        <p:xfrm>
          <a:off x="3695849" y="2462092"/>
          <a:ext cx="2722563" cy="392113"/>
        </p:xfrm>
        <a:graphic>
          <a:graphicData uri="http://schemas.openxmlformats.org/presentationml/2006/ole">
            <mc:AlternateContent xmlns:mc="http://schemas.openxmlformats.org/markup-compatibility/2006">
              <mc:Choice xmlns:v="urn:schemas-microsoft-com:vml" Requires="v">
                <p:oleObj spid="_x0000_s2067" name="Packager Shell Object" showAsIcon="1" r:id="rId7" imgW="2723040" imgH="392040" progId="Package">
                  <p:embed/>
                </p:oleObj>
              </mc:Choice>
              <mc:Fallback>
                <p:oleObj name="Packager Shell Object" showAsIcon="1" r:id="rId7" imgW="2723040" imgH="392040" progId="Package">
                  <p:embed/>
                  <p:pic>
                    <p:nvPicPr>
                      <p:cNvPr id="0" name=""/>
                      <p:cNvPicPr/>
                      <p:nvPr/>
                    </p:nvPicPr>
                    <p:blipFill>
                      <a:blip r:embed="rId8"/>
                      <a:stretch>
                        <a:fillRect/>
                      </a:stretch>
                    </p:blipFill>
                    <p:spPr>
                      <a:xfrm>
                        <a:off x="3695849" y="2462092"/>
                        <a:ext cx="2722563" cy="392113"/>
                      </a:xfrm>
                      <a:prstGeom prst="rect">
                        <a:avLst/>
                      </a:prstGeom>
                    </p:spPr>
                  </p:pic>
                </p:oleObj>
              </mc:Fallback>
            </mc:AlternateContent>
          </a:graphicData>
        </a:graphic>
      </p:graphicFrame>
    </p:spTree>
    <p:extLst>
      <p:ext uri="{BB962C8B-B14F-4D97-AF65-F5344CB8AC3E}">
        <p14:creationId xmlns:p14="http://schemas.microsoft.com/office/powerpoint/2010/main" val="1319832827"/>
      </p:ext>
    </p:extLst>
  </p:cSld>
  <p:clrMapOvr>
    <a:masterClrMapping/>
  </p:clrMapOvr>
  <p:timing>
    <p:tnLst>
      <p:par>
        <p:cTn id="1" dur="indefinite" restart="never" nodeType="tmRoot"/>
      </p:par>
    </p:tnLst>
  </p:timing>
</p:sld>
</file>

<file path=ppt/theme/theme1.xml><?xml version="1.0" encoding="utf-8"?>
<a:theme xmlns:a="http://schemas.openxmlformats.org/drawingml/2006/main" name="White V1">
  <a:themeElements>
    <a:clrScheme name="Afiniti 2.0">
      <a:dk1>
        <a:srgbClr val="484B64"/>
      </a:dk1>
      <a:lt1>
        <a:srgbClr val="FBFBFC"/>
      </a:lt1>
      <a:dk2>
        <a:srgbClr val="CB3D57"/>
      </a:dk2>
      <a:lt2>
        <a:srgbClr val="FBFBFC"/>
      </a:lt2>
      <a:accent1>
        <a:srgbClr val="CB3D57"/>
      </a:accent1>
      <a:accent2>
        <a:srgbClr val="E22848"/>
      </a:accent2>
      <a:accent3>
        <a:srgbClr val="838788"/>
      </a:accent3>
      <a:accent4>
        <a:srgbClr val="333132"/>
      </a:accent4>
      <a:accent5>
        <a:srgbClr val="484B64"/>
      </a:accent5>
      <a:accent6>
        <a:srgbClr val="E1EDF6"/>
      </a:accent6>
      <a:hlink>
        <a:srgbClr val="C00000"/>
      </a:hlink>
      <a:folHlink>
        <a:srgbClr val="838788"/>
      </a:folHlink>
    </a:clrScheme>
    <a:fontScheme name="Afiniti 2.0">
      <a:majorFont>
        <a:latin typeface="Josefin Sans"/>
        <a:ea typeface=""/>
        <a:cs typeface=""/>
      </a:majorFont>
      <a:minorFont>
        <a:latin typeface="Proxima Nov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initi2-Theme" id="{93B8EB88-8D1D-471D-A9FF-38B99D704373}" vid="{CD2CC1A7-84EA-4D76-8D59-07680371AB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19054</TotalTime>
  <Words>695</Words>
  <Application>Microsoft Office PowerPoint</Application>
  <PresentationFormat>Custom</PresentationFormat>
  <Paragraphs>178</Paragraphs>
  <Slides>9</Slides>
  <Notes>3</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21" baseType="lpstr">
      <vt:lpstr>Arial</vt:lpstr>
      <vt:lpstr>Calibri</vt:lpstr>
      <vt:lpstr>Consolas</vt:lpstr>
      <vt:lpstr>Courier New</vt:lpstr>
      <vt:lpstr>Josefin Sans</vt:lpstr>
      <vt:lpstr>Josefin Sans Light</vt:lpstr>
      <vt:lpstr>JosefinSans-SemiBold</vt:lpstr>
      <vt:lpstr>Proxima Nova</vt:lpstr>
      <vt:lpstr>Proxima Nova Rg</vt:lpstr>
      <vt:lpstr>ProximaNova-Light</vt:lpstr>
      <vt:lpstr>White V1</vt:lpstr>
      <vt:lpstr>Packager Shell Object</vt:lpstr>
      <vt:lpstr>Index</vt:lpstr>
      <vt:lpstr>Data Sources</vt:lpstr>
      <vt:lpstr>Data Sources Used in Models</vt:lpstr>
      <vt:lpstr>Model Results</vt:lpstr>
      <vt:lpstr>Model Results – Confusion Matrix</vt:lpstr>
      <vt:lpstr>Challenges</vt:lpstr>
      <vt:lpstr>Iterating over the Predictive Model</vt:lpstr>
      <vt:lpstr>AI Recommendation</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Oğuzhan Akan</cp:lastModifiedBy>
  <cp:revision>1906</cp:revision>
  <cp:lastPrinted>2020-01-10T07:03:46Z</cp:lastPrinted>
  <dcterms:created xsi:type="dcterms:W3CDTF">2018-05-21T17:17:32Z</dcterms:created>
  <dcterms:modified xsi:type="dcterms:W3CDTF">2020-09-18T09:01:40Z</dcterms:modified>
</cp:coreProperties>
</file>